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56" r:id="rId5"/>
    <p:sldId id="259" r:id="rId6"/>
    <p:sldId id="294" r:id="rId7"/>
    <p:sldId id="295" r:id="rId8"/>
    <p:sldId id="293" r:id="rId9"/>
    <p:sldId id="299" r:id="rId10"/>
    <p:sldId id="300" r:id="rId11"/>
    <p:sldId id="301" r:id="rId12"/>
    <p:sldId id="302" r:id="rId13"/>
    <p:sldId id="313" r:id="rId14"/>
    <p:sldId id="307" r:id="rId15"/>
    <p:sldId id="311" r:id="rId16"/>
    <p:sldId id="312" r:id="rId17"/>
    <p:sldId id="316" r:id="rId18"/>
    <p:sldId id="298" r:id="rId19"/>
    <p:sldId id="317" r:id="rId20"/>
    <p:sldId id="309" r:id="rId21"/>
    <p:sldId id="292" r:id="rId22"/>
    <p:sldId id="308" r:id="rId23"/>
    <p:sldId id="278" r:id="rId24"/>
    <p:sldId id="296" r:id="rId25"/>
    <p:sldId id="305" r:id="rId26"/>
    <p:sldId id="279" r:id="rId27"/>
    <p:sldId id="297" r:id="rId28"/>
    <p:sldId id="314" r:id="rId29"/>
    <p:sldId id="310" r:id="rId30"/>
    <p:sldId id="303" r:id="rId31"/>
    <p:sldId id="304" r:id="rId32"/>
    <p:sldId id="306" r:id="rId33"/>
    <p:sldId id="285" r:id="rId34"/>
    <p:sldId id="315" r:id="rId3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A1FF"/>
    <a:srgbClr val="A7FF00"/>
    <a:srgbClr val="000644"/>
    <a:srgbClr val="431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922A5B-7ED7-475B-903F-FB0FE5F66E0D}" v="37" dt="2023-01-17T08:52:49.521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tte de Laat" userId="15de91df-583f-4d70-b778-ea26560819e4" providerId="ADAL" clId="{CC922A5B-7ED7-475B-903F-FB0FE5F66E0D}"/>
    <pc:docChg chg="custSel addSld modSld sldOrd">
      <pc:chgData name="Lotte de Laat" userId="15de91df-583f-4d70-b778-ea26560819e4" providerId="ADAL" clId="{CC922A5B-7ED7-475B-903F-FB0FE5F66E0D}" dt="2023-01-17T09:47:40.290" v="868" actId="5793"/>
      <pc:docMkLst>
        <pc:docMk/>
      </pc:docMkLst>
      <pc:sldChg chg="modSp mod">
        <pc:chgData name="Lotte de Laat" userId="15de91df-583f-4d70-b778-ea26560819e4" providerId="ADAL" clId="{CC922A5B-7ED7-475B-903F-FB0FE5F66E0D}" dt="2023-01-12T14:43:34.364" v="6" actId="207"/>
        <pc:sldMkLst>
          <pc:docMk/>
          <pc:sldMk cId="1914404811" sldId="256"/>
        </pc:sldMkLst>
        <pc:spChg chg="mod">
          <ac:chgData name="Lotte de Laat" userId="15de91df-583f-4d70-b778-ea26560819e4" providerId="ADAL" clId="{CC922A5B-7ED7-475B-903F-FB0FE5F66E0D}" dt="2023-01-12T14:42:59.655" v="1" actId="20577"/>
          <ac:spMkLst>
            <pc:docMk/>
            <pc:sldMk cId="1914404811" sldId="256"/>
            <ac:spMk id="4" creationId="{7E256807-68E5-45A0-8DD0-5696A7E4E94A}"/>
          </ac:spMkLst>
        </pc:spChg>
        <pc:spChg chg="mod">
          <ac:chgData name="Lotte de Laat" userId="15de91df-583f-4d70-b778-ea26560819e4" providerId="ADAL" clId="{CC922A5B-7ED7-475B-903F-FB0FE5F66E0D}" dt="2023-01-12T14:43:17.852" v="2" actId="313"/>
          <ac:spMkLst>
            <pc:docMk/>
            <pc:sldMk cId="1914404811" sldId="256"/>
            <ac:spMk id="6" creationId="{81B96BA2-902A-4078-8942-E8A2417A9A29}"/>
          </ac:spMkLst>
        </pc:spChg>
        <pc:graphicFrameChg chg="modGraphic">
          <ac:chgData name="Lotte de Laat" userId="15de91df-583f-4d70-b778-ea26560819e4" providerId="ADAL" clId="{CC922A5B-7ED7-475B-903F-FB0FE5F66E0D}" dt="2023-01-12T14:43:34.364" v="6" actId="207"/>
          <ac:graphicFrameMkLst>
            <pc:docMk/>
            <pc:sldMk cId="1914404811" sldId="256"/>
            <ac:graphicFrameMk id="7" creationId="{E301E4D4-09EB-42FE-AC70-36D3DFBAE62B}"/>
          </ac:graphicFrameMkLst>
        </pc:graphicFrameChg>
      </pc:sldChg>
      <pc:sldChg chg="modSp mod">
        <pc:chgData name="Lotte de Laat" userId="15de91df-583f-4d70-b778-ea26560819e4" providerId="ADAL" clId="{CC922A5B-7ED7-475B-903F-FB0FE5F66E0D}" dt="2023-01-17T08:43:30.546" v="811" actId="115"/>
        <pc:sldMkLst>
          <pc:docMk/>
          <pc:sldMk cId="3390864335" sldId="259"/>
        </pc:sldMkLst>
        <pc:spChg chg="mod">
          <ac:chgData name="Lotte de Laat" userId="15de91df-583f-4d70-b778-ea26560819e4" providerId="ADAL" clId="{CC922A5B-7ED7-475B-903F-FB0FE5F66E0D}" dt="2023-01-16T17:56:39.636" v="171" actId="207"/>
          <ac:spMkLst>
            <pc:docMk/>
            <pc:sldMk cId="3390864335" sldId="259"/>
            <ac:spMk id="2" creationId="{00000000-0000-0000-0000-000000000000}"/>
          </ac:spMkLst>
        </pc:spChg>
        <pc:spChg chg="mod">
          <ac:chgData name="Lotte de Laat" userId="15de91df-583f-4d70-b778-ea26560819e4" providerId="ADAL" clId="{CC922A5B-7ED7-475B-903F-FB0FE5F66E0D}" dt="2023-01-17T08:43:30.546" v="811" actId="115"/>
          <ac:spMkLst>
            <pc:docMk/>
            <pc:sldMk cId="3390864335" sldId="259"/>
            <ac:spMk id="3" creationId="{00000000-0000-0000-0000-000000000000}"/>
          </ac:spMkLst>
        </pc:spChg>
      </pc:sldChg>
      <pc:sldChg chg="modSp mod">
        <pc:chgData name="Lotte de Laat" userId="15de91df-583f-4d70-b778-ea26560819e4" providerId="ADAL" clId="{CC922A5B-7ED7-475B-903F-FB0FE5F66E0D}" dt="2023-01-17T08:53:51.835" v="852" actId="115"/>
        <pc:sldMkLst>
          <pc:docMk/>
          <pc:sldMk cId="496100533" sldId="278"/>
        </pc:sldMkLst>
        <pc:spChg chg="mod">
          <ac:chgData name="Lotte de Laat" userId="15de91df-583f-4d70-b778-ea26560819e4" providerId="ADAL" clId="{CC922A5B-7ED7-475B-903F-FB0FE5F66E0D}" dt="2023-01-17T08:53:51.835" v="852" actId="115"/>
          <ac:spMkLst>
            <pc:docMk/>
            <pc:sldMk cId="496100533" sldId="278"/>
            <ac:spMk id="3" creationId="{00000000-0000-0000-0000-000000000000}"/>
          </ac:spMkLst>
        </pc:spChg>
      </pc:sldChg>
      <pc:sldChg chg="modSp mod modShow">
        <pc:chgData name="Lotte de Laat" userId="15de91df-583f-4d70-b778-ea26560819e4" providerId="ADAL" clId="{CC922A5B-7ED7-475B-903F-FB0FE5F66E0D}" dt="2023-01-17T07:56:02.120" v="591" actId="729"/>
        <pc:sldMkLst>
          <pc:docMk/>
          <pc:sldMk cId="315836214" sldId="279"/>
        </pc:sldMkLst>
        <pc:picChg chg="mod">
          <ac:chgData name="Lotte de Laat" userId="15de91df-583f-4d70-b778-ea26560819e4" providerId="ADAL" clId="{CC922A5B-7ED7-475B-903F-FB0FE5F66E0D}" dt="2023-01-16T18:39:55.524" v="588" actId="1076"/>
          <ac:picMkLst>
            <pc:docMk/>
            <pc:sldMk cId="315836214" sldId="279"/>
            <ac:picMk id="4" creationId="{00000000-0000-0000-0000-000000000000}"/>
          </ac:picMkLst>
        </pc:picChg>
      </pc:sldChg>
      <pc:sldChg chg="modSp mod ord">
        <pc:chgData name="Lotte de Laat" userId="15de91df-583f-4d70-b778-ea26560819e4" providerId="ADAL" clId="{CC922A5B-7ED7-475B-903F-FB0FE5F66E0D}" dt="2023-01-17T09:35:29.893" v="866"/>
        <pc:sldMkLst>
          <pc:docMk/>
          <pc:sldMk cId="1874151159" sldId="285"/>
        </pc:sldMkLst>
        <pc:spChg chg="mod">
          <ac:chgData name="Lotte de Laat" userId="15de91df-583f-4d70-b778-ea26560819e4" providerId="ADAL" clId="{CC922A5B-7ED7-475B-903F-FB0FE5F66E0D}" dt="2023-01-16T18:19:53.389" v="583" actId="255"/>
          <ac:spMkLst>
            <pc:docMk/>
            <pc:sldMk cId="1874151159" sldId="285"/>
            <ac:spMk id="3" creationId="{00000000-0000-0000-0000-000000000000}"/>
          </ac:spMkLst>
        </pc:spChg>
      </pc:sldChg>
      <pc:sldChg chg="modSp mod ord">
        <pc:chgData name="Lotte de Laat" userId="15de91df-583f-4d70-b778-ea26560819e4" providerId="ADAL" clId="{CC922A5B-7ED7-475B-903F-FB0FE5F66E0D}" dt="2023-01-17T08:53:33.077" v="850" actId="1076"/>
        <pc:sldMkLst>
          <pc:docMk/>
          <pc:sldMk cId="1756036303" sldId="292"/>
        </pc:sldMkLst>
        <pc:spChg chg="mod">
          <ac:chgData name="Lotte de Laat" userId="15de91df-583f-4d70-b778-ea26560819e4" providerId="ADAL" clId="{CC922A5B-7ED7-475B-903F-FB0FE5F66E0D}" dt="2023-01-17T08:53:33.077" v="850" actId="1076"/>
          <ac:spMkLst>
            <pc:docMk/>
            <pc:sldMk cId="1756036303" sldId="292"/>
            <ac:spMk id="3" creationId="{00000000-0000-0000-0000-000000000000}"/>
          </ac:spMkLst>
        </pc:spChg>
      </pc:sldChg>
      <pc:sldChg chg="modSp mod ord">
        <pc:chgData name="Lotte de Laat" userId="15de91df-583f-4d70-b778-ea26560819e4" providerId="ADAL" clId="{CC922A5B-7ED7-475B-903F-FB0FE5F66E0D}" dt="2023-01-16T17:56:52.429" v="177"/>
        <pc:sldMkLst>
          <pc:docMk/>
          <pc:sldMk cId="2398099698" sldId="293"/>
        </pc:sldMkLst>
        <pc:picChg chg="mod">
          <ac:chgData name="Lotte de Laat" userId="15de91df-583f-4d70-b778-ea26560819e4" providerId="ADAL" clId="{CC922A5B-7ED7-475B-903F-FB0FE5F66E0D}" dt="2023-01-12T14:46:16.597" v="80" actId="1076"/>
          <ac:picMkLst>
            <pc:docMk/>
            <pc:sldMk cId="2398099698" sldId="293"/>
            <ac:picMk id="4" creationId="{00000000-0000-0000-0000-000000000000}"/>
          </ac:picMkLst>
        </pc:picChg>
      </pc:sldChg>
      <pc:sldChg chg="modSp mod ord">
        <pc:chgData name="Lotte de Laat" userId="15de91df-583f-4d70-b778-ea26560819e4" providerId="ADAL" clId="{CC922A5B-7ED7-475B-903F-FB0FE5F66E0D}" dt="2023-01-16T17:56:47.854" v="173"/>
        <pc:sldMkLst>
          <pc:docMk/>
          <pc:sldMk cId="1789601851" sldId="294"/>
        </pc:sldMkLst>
        <pc:spChg chg="mod">
          <ac:chgData name="Lotte de Laat" userId="15de91df-583f-4d70-b778-ea26560819e4" providerId="ADAL" clId="{CC922A5B-7ED7-475B-903F-FB0FE5F66E0D}" dt="2023-01-16T17:47:00.268" v="169" actId="115"/>
          <ac:spMkLst>
            <pc:docMk/>
            <pc:sldMk cId="1789601851" sldId="294"/>
            <ac:spMk id="2" creationId="{00000000-0000-0000-0000-000000000000}"/>
          </ac:spMkLst>
        </pc:spChg>
        <pc:picChg chg="mod">
          <ac:chgData name="Lotte de Laat" userId="15de91df-583f-4d70-b778-ea26560819e4" providerId="ADAL" clId="{CC922A5B-7ED7-475B-903F-FB0FE5F66E0D}" dt="2023-01-12T14:47:23.616" v="85" actId="1076"/>
          <ac:picMkLst>
            <pc:docMk/>
            <pc:sldMk cId="1789601851" sldId="294"/>
            <ac:picMk id="4" creationId="{00000000-0000-0000-0000-000000000000}"/>
          </ac:picMkLst>
        </pc:picChg>
      </pc:sldChg>
      <pc:sldChg chg="ord">
        <pc:chgData name="Lotte de Laat" userId="15de91df-583f-4d70-b778-ea26560819e4" providerId="ADAL" clId="{CC922A5B-7ED7-475B-903F-FB0FE5F66E0D}" dt="2023-01-16T17:56:49.702" v="175"/>
        <pc:sldMkLst>
          <pc:docMk/>
          <pc:sldMk cId="2273589607" sldId="295"/>
        </pc:sldMkLst>
      </pc:sldChg>
      <pc:sldChg chg="modSp mod">
        <pc:chgData name="Lotte de Laat" userId="15de91df-583f-4d70-b778-ea26560819e4" providerId="ADAL" clId="{CC922A5B-7ED7-475B-903F-FB0FE5F66E0D}" dt="2023-01-16T18:18:38.639" v="566" actId="20577"/>
        <pc:sldMkLst>
          <pc:docMk/>
          <pc:sldMk cId="2986913940" sldId="297"/>
        </pc:sldMkLst>
        <pc:spChg chg="mod">
          <ac:chgData name="Lotte de Laat" userId="15de91df-583f-4d70-b778-ea26560819e4" providerId="ADAL" clId="{CC922A5B-7ED7-475B-903F-FB0FE5F66E0D}" dt="2023-01-16T18:18:38.639" v="566" actId="20577"/>
          <ac:spMkLst>
            <pc:docMk/>
            <pc:sldMk cId="2986913940" sldId="297"/>
            <ac:spMk id="2" creationId="{00000000-0000-0000-0000-000000000000}"/>
          </ac:spMkLst>
        </pc:spChg>
      </pc:sldChg>
      <pc:sldChg chg="addSp delSp modSp mod ord">
        <pc:chgData name="Lotte de Laat" userId="15de91df-583f-4d70-b778-ea26560819e4" providerId="ADAL" clId="{CC922A5B-7ED7-475B-903F-FB0FE5F66E0D}" dt="2023-01-17T08:51:50.500" v="825"/>
        <pc:sldMkLst>
          <pc:docMk/>
          <pc:sldMk cId="1624690325" sldId="298"/>
        </pc:sldMkLst>
        <pc:spChg chg="mod">
          <ac:chgData name="Lotte de Laat" userId="15de91df-583f-4d70-b778-ea26560819e4" providerId="ADAL" clId="{CC922A5B-7ED7-475B-903F-FB0FE5F66E0D}" dt="2023-01-16T18:04:08.722" v="300" actId="313"/>
          <ac:spMkLst>
            <pc:docMk/>
            <pc:sldMk cId="1624690325" sldId="298"/>
            <ac:spMk id="2" creationId="{00000000-0000-0000-0000-000000000000}"/>
          </ac:spMkLst>
        </pc:spChg>
        <pc:picChg chg="add del">
          <ac:chgData name="Lotte de Laat" userId="15de91df-583f-4d70-b778-ea26560819e4" providerId="ADAL" clId="{CC922A5B-7ED7-475B-903F-FB0FE5F66E0D}" dt="2023-01-17T08:51:50.500" v="825"/>
          <ac:picMkLst>
            <pc:docMk/>
            <pc:sldMk cId="1624690325" sldId="298"/>
            <ac:picMk id="2050" creationId="{7965264E-12F2-8D2D-19C3-FE62DBA2FCEE}"/>
          </ac:picMkLst>
        </pc:picChg>
      </pc:sldChg>
      <pc:sldChg chg="delSp modSp mod ord">
        <pc:chgData name="Lotte de Laat" userId="15de91df-583f-4d70-b778-ea26560819e4" providerId="ADAL" clId="{CC922A5B-7ED7-475B-903F-FB0FE5F66E0D}" dt="2023-01-17T07:55:07.987" v="589" actId="14100"/>
        <pc:sldMkLst>
          <pc:docMk/>
          <pc:sldMk cId="3988982836" sldId="299"/>
        </pc:sldMkLst>
        <pc:spChg chg="del">
          <ac:chgData name="Lotte de Laat" userId="15de91df-583f-4d70-b778-ea26560819e4" providerId="ADAL" clId="{CC922A5B-7ED7-475B-903F-FB0FE5F66E0D}" dt="2023-01-16T17:51:55.500" v="170" actId="21"/>
          <ac:spMkLst>
            <pc:docMk/>
            <pc:sldMk cId="3988982836" sldId="299"/>
            <ac:spMk id="2" creationId="{56882BB7-7E80-4276-85D0-64A8CABE5D89}"/>
          </ac:spMkLst>
        </pc:spChg>
        <pc:picChg chg="mod">
          <ac:chgData name="Lotte de Laat" userId="15de91df-583f-4d70-b778-ea26560819e4" providerId="ADAL" clId="{CC922A5B-7ED7-475B-903F-FB0FE5F66E0D}" dt="2023-01-17T07:55:07.987" v="589" actId="14100"/>
          <ac:picMkLst>
            <pc:docMk/>
            <pc:sldMk cId="3988982836" sldId="299"/>
            <ac:picMk id="3" creationId="{9A461D58-AC87-4981-902B-7DA58AE90536}"/>
          </ac:picMkLst>
        </pc:picChg>
      </pc:sldChg>
      <pc:sldChg chg="ord">
        <pc:chgData name="Lotte de Laat" userId="15de91df-583f-4d70-b778-ea26560819e4" providerId="ADAL" clId="{CC922A5B-7ED7-475B-903F-FB0FE5F66E0D}" dt="2023-01-16T17:56:59.669" v="181"/>
        <pc:sldMkLst>
          <pc:docMk/>
          <pc:sldMk cId="3042270424" sldId="300"/>
        </pc:sldMkLst>
      </pc:sldChg>
      <pc:sldChg chg="ord">
        <pc:chgData name="Lotte de Laat" userId="15de91df-583f-4d70-b778-ea26560819e4" providerId="ADAL" clId="{CC922A5B-7ED7-475B-903F-FB0FE5F66E0D}" dt="2023-01-16T17:57:01.653" v="183"/>
        <pc:sldMkLst>
          <pc:docMk/>
          <pc:sldMk cId="836066806" sldId="301"/>
        </pc:sldMkLst>
      </pc:sldChg>
      <pc:sldChg chg="modSp mod ord">
        <pc:chgData name="Lotte de Laat" userId="15de91df-583f-4d70-b778-ea26560819e4" providerId="ADAL" clId="{CC922A5B-7ED7-475B-903F-FB0FE5F66E0D}" dt="2023-01-16T17:57:03.141" v="185"/>
        <pc:sldMkLst>
          <pc:docMk/>
          <pc:sldMk cId="1151939691" sldId="302"/>
        </pc:sldMkLst>
        <pc:picChg chg="mod">
          <ac:chgData name="Lotte de Laat" userId="15de91df-583f-4d70-b778-ea26560819e4" providerId="ADAL" clId="{CC922A5B-7ED7-475B-903F-FB0FE5F66E0D}" dt="2023-01-12T14:49:11.359" v="104" actId="1076"/>
          <ac:picMkLst>
            <pc:docMk/>
            <pc:sldMk cId="1151939691" sldId="302"/>
            <ac:picMk id="3" creationId="{E1C94C48-4A6B-4CAC-8C66-6D039EF5753E}"/>
          </ac:picMkLst>
        </pc:picChg>
      </pc:sldChg>
      <pc:sldChg chg="ord">
        <pc:chgData name="Lotte de Laat" userId="15de91df-583f-4d70-b778-ea26560819e4" providerId="ADAL" clId="{CC922A5B-7ED7-475B-903F-FB0FE5F66E0D}" dt="2023-01-17T09:34:55.183" v="860"/>
        <pc:sldMkLst>
          <pc:docMk/>
          <pc:sldMk cId="1804863503" sldId="303"/>
        </pc:sldMkLst>
      </pc:sldChg>
      <pc:sldChg chg="addSp delSp modSp mod ord">
        <pc:chgData name="Lotte de Laat" userId="15de91df-583f-4d70-b778-ea26560819e4" providerId="ADAL" clId="{CC922A5B-7ED7-475B-903F-FB0FE5F66E0D}" dt="2023-01-17T09:34:57.252" v="862"/>
        <pc:sldMkLst>
          <pc:docMk/>
          <pc:sldMk cId="1643945608" sldId="304"/>
        </pc:sldMkLst>
        <pc:spChg chg="add del mod">
          <ac:chgData name="Lotte de Laat" userId="15de91df-583f-4d70-b778-ea26560819e4" providerId="ADAL" clId="{CC922A5B-7ED7-475B-903F-FB0FE5F66E0D}" dt="2023-01-12T14:51:53.410" v="167"/>
          <ac:spMkLst>
            <pc:docMk/>
            <pc:sldMk cId="1643945608" sldId="304"/>
            <ac:spMk id="5" creationId="{E5DACC81-7F3D-DE59-FE6E-A3896C531350}"/>
          </ac:spMkLst>
        </pc:spChg>
      </pc:sldChg>
      <pc:sldChg chg="modAnim">
        <pc:chgData name="Lotte de Laat" userId="15de91df-583f-4d70-b778-ea26560819e4" providerId="ADAL" clId="{CC922A5B-7ED7-475B-903F-FB0FE5F66E0D}" dt="2023-01-17T07:55:52.741" v="590"/>
        <pc:sldMkLst>
          <pc:docMk/>
          <pc:sldMk cId="1709467544" sldId="305"/>
        </pc:sldMkLst>
      </pc:sldChg>
      <pc:sldChg chg="modSp mod ord">
        <pc:chgData name="Lotte de Laat" userId="15de91df-583f-4d70-b778-ea26560819e4" providerId="ADAL" clId="{CC922A5B-7ED7-475B-903F-FB0FE5F66E0D}" dt="2023-01-16T17:58:42.093" v="214" actId="207"/>
        <pc:sldMkLst>
          <pc:docMk/>
          <pc:sldMk cId="1473459099" sldId="307"/>
        </pc:sldMkLst>
        <pc:spChg chg="mod">
          <ac:chgData name="Lotte de Laat" userId="15de91df-583f-4d70-b778-ea26560819e4" providerId="ADAL" clId="{CC922A5B-7ED7-475B-903F-FB0FE5F66E0D}" dt="2023-01-16T17:58:42.093" v="214" actId="207"/>
          <ac:spMkLst>
            <pc:docMk/>
            <pc:sldMk cId="1473459099" sldId="307"/>
            <ac:spMk id="2" creationId="{639A249B-3FF5-4AC0-8BC9-548A6A66C992}"/>
          </ac:spMkLst>
        </pc:spChg>
      </pc:sldChg>
      <pc:sldChg chg="ord">
        <pc:chgData name="Lotte de Laat" userId="15de91df-583f-4d70-b778-ea26560819e4" providerId="ADAL" clId="{CC922A5B-7ED7-475B-903F-FB0FE5F66E0D}" dt="2023-01-16T17:57:08.110" v="189"/>
        <pc:sldMkLst>
          <pc:docMk/>
          <pc:sldMk cId="1483774232" sldId="308"/>
        </pc:sldMkLst>
      </pc:sldChg>
      <pc:sldChg chg="addSp delSp modSp new mod">
        <pc:chgData name="Lotte de Laat" userId="15de91df-583f-4d70-b778-ea26560819e4" providerId="ADAL" clId="{CC922A5B-7ED7-475B-903F-FB0FE5F66E0D}" dt="2023-01-12T14:45:55.297" v="78" actId="1076"/>
        <pc:sldMkLst>
          <pc:docMk/>
          <pc:sldMk cId="176519076" sldId="309"/>
        </pc:sldMkLst>
        <pc:spChg chg="mod">
          <ac:chgData name="Lotte de Laat" userId="15de91df-583f-4d70-b778-ea26560819e4" providerId="ADAL" clId="{CC922A5B-7ED7-475B-903F-FB0FE5F66E0D}" dt="2023-01-12T14:44:31.401" v="67" actId="20577"/>
          <ac:spMkLst>
            <pc:docMk/>
            <pc:sldMk cId="176519076" sldId="309"/>
            <ac:spMk id="2" creationId="{DFFDC284-B845-136B-6F7B-B06796A8B778}"/>
          </ac:spMkLst>
        </pc:spChg>
        <pc:spChg chg="del mod">
          <ac:chgData name="Lotte de Laat" userId="15de91df-583f-4d70-b778-ea26560819e4" providerId="ADAL" clId="{CC922A5B-7ED7-475B-903F-FB0FE5F66E0D}" dt="2023-01-12T14:45:07.408" v="68"/>
          <ac:spMkLst>
            <pc:docMk/>
            <pc:sldMk cId="176519076" sldId="309"/>
            <ac:spMk id="3" creationId="{AF91B52C-B877-5857-8F23-AFCDBBF9A8D1}"/>
          </ac:spMkLst>
        </pc:spChg>
        <pc:picChg chg="add mod">
          <ac:chgData name="Lotte de Laat" userId="15de91df-583f-4d70-b778-ea26560819e4" providerId="ADAL" clId="{CC922A5B-7ED7-475B-903F-FB0FE5F66E0D}" dt="2023-01-12T14:45:09.413" v="69" actId="1076"/>
          <ac:picMkLst>
            <pc:docMk/>
            <pc:sldMk cId="176519076" sldId="309"/>
            <ac:picMk id="1026" creationId="{A9BCC9F8-9141-3294-D28C-E854506184AE}"/>
          </ac:picMkLst>
        </pc:picChg>
        <pc:picChg chg="add mod">
          <ac:chgData name="Lotte de Laat" userId="15de91df-583f-4d70-b778-ea26560819e4" providerId="ADAL" clId="{CC922A5B-7ED7-475B-903F-FB0FE5F66E0D}" dt="2023-01-12T14:45:19.146" v="71" actId="1076"/>
          <ac:picMkLst>
            <pc:docMk/>
            <pc:sldMk cId="176519076" sldId="309"/>
            <ac:picMk id="1028" creationId="{9E96F9E5-5792-BAC3-D9E4-FB788ED27F9B}"/>
          </ac:picMkLst>
        </pc:picChg>
        <pc:picChg chg="add mod">
          <ac:chgData name="Lotte de Laat" userId="15de91df-583f-4d70-b778-ea26560819e4" providerId="ADAL" clId="{CC922A5B-7ED7-475B-903F-FB0FE5F66E0D}" dt="2023-01-12T14:45:34.700" v="74" actId="1076"/>
          <ac:picMkLst>
            <pc:docMk/>
            <pc:sldMk cId="176519076" sldId="309"/>
            <ac:picMk id="1030" creationId="{7EAA9186-ED1F-3B06-45DC-5CE0972F2EC6}"/>
          </ac:picMkLst>
        </pc:picChg>
        <pc:picChg chg="add mod">
          <ac:chgData name="Lotte de Laat" userId="15de91df-583f-4d70-b778-ea26560819e4" providerId="ADAL" clId="{CC922A5B-7ED7-475B-903F-FB0FE5F66E0D}" dt="2023-01-12T14:45:55.297" v="78" actId="1076"/>
          <ac:picMkLst>
            <pc:docMk/>
            <pc:sldMk cId="176519076" sldId="309"/>
            <ac:picMk id="1032" creationId="{5CFB67BA-9A3A-F5F2-21D2-7FBCAF091377}"/>
          </ac:picMkLst>
        </pc:picChg>
      </pc:sldChg>
      <pc:sldChg chg="addSp delSp modSp new mod ord">
        <pc:chgData name="Lotte de Laat" userId="15de91df-583f-4d70-b778-ea26560819e4" providerId="ADAL" clId="{CC922A5B-7ED7-475B-903F-FB0FE5F66E0D}" dt="2023-01-17T09:34:33.579" v="854"/>
        <pc:sldMkLst>
          <pc:docMk/>
          <pc:sldMk cId="3103064863" sldId="310"/>
        </pc:sldMkLst>
        <pc:spChg chg="mod">
          <ac:chgData name="Lotte de Laat" userId="15de91df-583f-4d70-b778-ea26560819e4" providerId="ADAL" clId="{CC922A5B-7ED7-475B-903F-FB0FE5F66E0D}" dt="2023-01-12T14:51:45.376" v="164" actId="207"/>
          <ac:spMkLst>
            <pc:docMk/>
            <pc:sldMk cId="3103064863" sldId="310"/>
            <ac:spMk id="2" creationId="{CFFC6F3C-7490-BDDA-D99A-928BF456DFB5}"/>
          </ac:spMkLst>
        </pc:spChg>
        <pc:spChg chg="del mod">
          <ac:chgData name="Lotte de Laat" userId="15de91df-583f-4d70-b778-ea26560819e4" providerId="ADAL" clId="{CC922A5B-7ED7-475B-903F-FB0FE5F66E0D}" dt="2023-01-12T14:51:31.010" v="109"/>
          <ac:spMkLst>
            <pc:docMk/>
            <pc:sldMk cId="3103064863" sldId="310"/>
            <ac:spMk id="3" creationId="{4BC68098-572F-7910-E2DB-A0C48977B52F}"/>
          </ac:spMkLst>
        </pc:spChg>
        <pc:picChg chg="add mod">
          <ac:chgData name="Lotte de Laat" userId="15de91df-583f-4d70-b778-ea26560819e4" providerId="ADAL" clId="{CC922A5B-7ED7-475B-903F-FB0FE5F66E0D}" dt="2023-01-16T18:20:16.045" v="584" actId="1076"/>
          <ac:picMkLst>
            <pc:docMk/>
            <pc:sldMk cId="3103064863" sldId="310"/>
            <ac:picMk id="2050" creationId="{7D008FA5-220B-AEEF-E9EA-0E7EA1311E07}"/>
          </ac:picMkLst>
        </pc:picChg>
      </pc:sldChg>
      <pc:sldChg chg="addSp delSp modSp new mod">
        <pc:chgData name="Lotte de Laat" userId="15de91df-583f-4d70-b778-ea26560819e4" providerId="ADAL" clId="{CC922A5B-7ED7-475B-903F-FB0FE5F66E0D}" dt="2023-01-16T18:00:37.427" v="286" actId="20577"/>
        <pc:sldMkLst>
          <pc:docMk/>
          <pc:sldMk cId="3655531993" sldId="311"/>
        </pc:sldMkLst>
        <pc:spChg chg="mod">
          <ac:chgData name="Lotte de Laat" userId="15de91df-583f-4d70-b778-ea26560819e4" providerId="ADAL" clId="{CC922A5B-7ED7-475B-903F-FB0FE5F66E0D}" dt="2023-01-16T18:00:37.427" v="286" actId="20577"/>
          <ac:spMkLst>
            <pc:docMk/>
            <pc:sldMk cId="3655531993" sldId="311"/>
            <ac:spMk id="2" creationId="{214F3DFA-3423-5D3A-3EC5-79C1E19D83D0}"/>
          </ac:spMkLst>
        </pc:spChg>
        <pc:spChg chg="del">
          <ac:chgData name="Lotte de Laat" userId="15de91df-583f-4d70-b778-ea26560819e4" providerId="ADAL" clId="{CC922A5B-7ED7-475B-903F-FB0FE5F66E0D}" dt="2023-01-16T18:00:10.157" v="254"/>
          <ac:spMkLst>
            <pc:docMk/>
            <pc:sldMk cId="3655531993" sldId="311"/>
            <ac:spMk id="3" creationId="{C49CDE19-E84F-D403-3F4E-F0C3B91D088C}"/>
          </ac:spMkLst>
        </pc:spChg>
        <pc:picChg chg="add mod">
          <ac:chgData name="Lotte de Laat" userId="15de91df-583f-4d70-b778-ea26560819e4" providerId="ADAL" clId="{CC922A5B-7ED7-475B-903F-FB0FE5F66E0D}" dt="2023-01-16T18:00:10.157" v="254"/>
          <ac:picMkLst>
            <pc:docMk/>
            <pc:sldMk cId="3655531993" sldId="311"/>
            <ac:picMk id="1026" creationId="{C0456F10-6BDF-3A59-C66A-E334F2D29BBD}"/>
          </ac:picMkLst>
        </pc:picChg>
      </pc:sldChg>
      <pc:sldChg chg="addSp delSp modSp new mod">
        <pc:chgData name="Lotte de Laat" userId="15de91df-583f-4d70-b778-ea26560819e4" providerId="ADAL" clId="{CC922A5B-7ED7-475B-903F-FB0FE5F66E0D}" dt="2023-01-17T08:50:38.927" v="818" actId="21"/>
        <pc:sldMkLst>
          <pc:docMk/>
          <pc:sldMk cId="1801308581" sldId="312"/>
        </pc:sldMkLst>
        <pc:spChg chg="mod">
          <ac:chgData name="Lotte de Laat" userId="15de91df-583f-4d70-b778-ea26560819e4" providerId="ADAL" clId="{CC922A5B-7ED7-475B-903F-FB0FE5F66E0D}" dt="2023-01-16T18:00:53.470" v="291" actId="20577"/>
          <ac:spMkLst>
            <pc:docMk/>
            <pc:sldMk cId="1801308581" sldId="312"/>
            <ac:spMk id="2" creationId="{4EBEBF8A-8F49-081B-4E3A-C6C42D8F6F03}"/>
          </ac:spMkLst>
        </pc:spChg>
        <pc:spChg chg="del">
          <ac:chgData name="Lotte de Laat" userId="15de91df-583f-4d70-b778-ea26560819e4" providerId="ADAL" clId="{CC922A5B-7ED7-475B-903F-FB0FE5F66E0D}" dt="2023-01-16T18:01:31.874" v="292"/>
          <ac:spMkLst>
            <pc:docMk/>
            <pc:sldMk cId="1801308581" sldId="312"/>
            <ac:spMk id="3" creationId="{431B586E-9652-D832-F830-C1DAE268D3CC}"/>
          </ac:spMkLst>
        </pc:spChg>
        <pc:spChg chg="add del mod">
          <ac:chgData name="Lotte de Laat" userId="15de91df-583f-4d70-b778-ea26560819e4" providerId="ADAL" clId="{CC922A5B-7ED7-475B-903F-FB0FE5F66E0D}" dt="2023-01-17T08:50:38.927" v="818" actId="21"/>
          <ac:spMkLst>
            <pc:docMk/>
            <pc:sldMk cId="1801308581" sldId="312"/>
            <ac:spMk id="3" creationId="{A2EEEB22-1E7F-F2AB-577A-80BD62EF568D}"/>
          </ac:spMkLst>
        </pc:spChg>
        <pc:spChg chg="add del mod">
          <ac:chgData name="Lotte de Laat" userId="15de91df-583f-4d70-b778-ea26560819e4" providerId="ADAL" clId="{CC922A5B-7ED7-475B-903F-FB0FE5F66E0D}" dt="2023-01-16T18:03:44.196" v="295"/>
          <ac:spMkLst>
            <pc:docMk/>
            <pc:sldMk cId="1801308581" sldId="312"/>
            <ac:spMk id="4" creationId="{3158DA35-4F9A-D0F9-8C61-F64D9899C86D}"/>
          </ac:spMkLst>
        </pc:spChg>
        <pc:spChg chg="add del">
          <ac:chgData name="Lotte de Laat" userId="15de91df-583f-4d70-b778-ea26560819e4" providerId="ADAL" clId="{CC922A5B-7ED7-475B-903F-FB0FE5F66E0D}" dt="2023-01-17T08:50:10.679" v="814" actId="478"/>
          <ac:spMkLst>
            <pc:docMk/>
            <pc:sldMk cId="1801308581" sldId="312"/>
            <ac:spMk id="4" creationId="{90068946-3FC8-5DAD-FC66-73DB7876AB57}"/>
          </ac:spMkLst>
        </pc:spChg>
        <pc:picChg chg="add mod">
          <ac:chgData name="Lotte de Laat" userId="15de91df-583f-4d70-b778-ea26560819e4" providerId="ADAL" clId="{CC922A5B-7ED7-475B-903F-FB0FE5F66E0D}" dt="2023-01-17T08:50:36.667" v="817" actId="1076"/>
          <ac:picMkLst>
            <pc:docMk/>
            <pc:sldMk cId="1801308581" sldId="312"/>
            <ac:picMk id="1028" creationId="{CDF10F1E-67BB-03BC-60DA-E29547B116D7}"/>
          </ac:picMkLst>
        </pc:picChg>
        <pc:picChg chg="add del mod">
          <ac:chgData name="Lotte de Laat" userId="15de91df-583f-4d70-b778-ea26560819e4" providerId="ADAL" clId="{CC922A5B-7ED7-475B-903F-FB0FE5F66E0D}" dt="2023-01-16T18:01:34.827" v="294" actId="478"/>
          <ac:picMkLst>
            <pc:docMk/>
            <pc:sldMk cId="1801308581" sldId="312"/>
            <ac:picMk id="2050" creationId="{0C9F4A71-AF59-46B5-5058-F992D50F129A}"/>
          </ac:picMkLst>
        </pc:picChg>
        <pc:picChg chg="add del mod">
          <ac:chgData name="Lotte de Laat" userId="15de91df-583f-4d70-b778-ea26560819e4" providerId="ADAL" clId="{CC922A5B-7ED7-475B-903F-FB0FE5F66E0D}" dt="2023-01-17T08:50:07.811" v="812" actId="478"/>
          <ac:picMkLst>
            <pc:docMk/>
            <pc:sldMk cId="1801308581" sldId="312"/>
            <ac:picMk id="2052" creationId="{5EA1E3EE-A60B-71B4-5340-A48F775DCCA5}"/>
          </ac:picMkLst>
        </pc:picChg>
      </pc:sldChg>
      <pc:sldChg chg="modSp new mod">
        <pc:chgData name="Lotte de Laat" userId="15de91df-583f-4d70-b778-ea26560819e4" providerId="ADAL" clId="{CC922A5B-7ED7-475B-903F-FB0FE5F66E0D}" dt="2023-01-16T17:59:13.150" v="253" actId="20577"/>
        <pc:sldMkLst>
          <pc:docMk/>
          <pc:sldMk cId="1348752054" sldId="313"/>
        </pc:sldMkLst>
        <pc:spChg chg="mod">
          <ac:chgData name="Lotte de Laat" userId="15de91df-583f-4d70-b778-ea26560819e4" providerId="ADAL" clId="{CC922A5B-7ED7-475B-903F-FB0FE5F66E0D}" dt="2023-01-16T17:59:13.150" v="253" actId="20577"/>
          <ac:spMkLst>
            <pc:docMk/>
            <pc:sldMk cId="1348752054" sldId="313"/>
            <ac:spMk id="2" creationId="{C083CA2C-A7F8-C987-7A22-A70E6E239E49}"/>
          </ac:spMkLst>
        </pc:spChg>
      </pc:sldChg>
      <pc:sldChg chg="modSp new mod">
        <pc:chgData name="Lotte de Laat" userId="15de91df-583f-4d70-b778-ea26560819e4" providerId="ADAL" clId="{CC922A5B-7ED7-475B-903F-FB0FE5F66E0D}" dt="2023-01-16T18:18:59.210" v="571" actId="1076"/>
        <pc:sldMkLst>
          <pc:docMk/>
          <pc:sldMk cId="2041489961" sldId="314"/>
        </pc:sldMkLst>
        <pc:spChg chg="mod">
          <ac:chgData name="Lotte de Laat" userId="15de91df-583f-4d70-b778-ea26560819e4" providerId="ADAL" clId="{CC922A5B-7ED7-475B-903F-FB0FE5F66E0D}" dt="2023-01-16T18:18:46.966" v="567" actId="207"/>
          <ac:spMkLst>
            <pc:docMk/>
            <pc:sldMk cId="2041489961" sldId="314"/>
            <ac:spMk id="2" creationId="{37D05E89-0D3F-9BB5-662B-7D1C502C1A68}"/>
          </ac:spMkLst>
        </pc:spChg>
        <pc:spChg chg="mod">
          <ac:chgData name="Lotte de Laat" userId="15de91df-583f-4d70-b778-ea26560819e4" providerId="ADAL" clId="{CC922A5B-7ED7-475B-903F-FB0FE5F66E0D}" dt="2023-01-16T18:18:59.210" v="571" actId="1076"/>
          <ac:spMkLst>
            <pc:docMk/>
            <pc:sldMk cId="2041489961" sldId="314"/>
            <ac:spMk id="3" creationId="{C8A55608-FEB3-ADD9-A1AA-A4A85D6619FF}"/>
          </ac:spMkLst>
        </pc:spChg>
      </pc:sldChg>
      <pc:sldChg chg="modSp new mod ord">
        <pc:chgData name="Lotte de Laat" userId="15de91df-583f-4d70-b778-ea26560819e4" providerId="ADAL" clId="{CC922A5B-7ED7-475B-903F-FB0FE5F66E0D}" dt="2023-01-17T09:47:40.290" v="868" actId="5793"/>
        <pc:sldMkLst>
          <pc:docMk/>
          <pc:sldMk cId="3548162830" sldId="315"/>
        </pc:sldMkLst>
        <pc:spChg chg="mod">
          <ac:chgData name="Lotte de Laat" userId="15de91df-583f-4d70-b778-ea26560819e4" providerId="ADAL" clId="{CC922A5B-7ED7-475B-903F-FB0FE5F66E0D}" dt="2023-01-17T08:42:54.977" v="706" actId="207"/>
          <ac:spMkLst>
            <pc:docMk/>
            <pc:sldMk cId="3548162830" sldId="315"/>
            <ac:spMk id="2" creationId="{FAD0E9D6-B1A0-6707-1F60-2C9456DC89E9}"/>
          </ac:spMkLst>
        </pc:spChg>
        <pc:spChg chg="mod">
          <ac:chgData name="Lotte de Laat" userId="15de91df-583f-4d70-b778-ea26560819e4" providerId="ADAL" clId="{CC922A5B-7ED7-475B-903F-FB0FE5F66E0D}" dt="2023-01-17T09:47:40.290" v="868" actId="5793"/>
          <ac:spMkLst>
            <pc:docMk/>
            <pc:sldMk cId="3548162830" sldId="315"/>
            <ac:spMk id="3" creationId="{55CABB88-9CBF-F1E9-EFE1-A92C1B1E7094}"/>
          </ac:spMkLst>
        </pc:spChg>
      </pc:sldChg>
      <pc:sldChg chg="addSp delSp modSp new mod">
        <pc:chgData name="Lotte de Laat" userId="15de91df-583f-4d70-b778-ea26560819e4" providerId="ADAL" clId="{CC922A5B-7ED7-475B-903F-FB0FE5F66E0D}" dt="2023-01-17T08:52:49.521" v="848" actId="14100"/>
        <pc:sldMkLst>
          <pc:docMk/>
          <pc:sldMk cId="294595746" sldId="316"/>
        </pc:sldMkLst>
        <pc:spChg chg="mod">
          <ac:chgData name="Lotte de Laat" userId="15de91df-583f-4d70-b778-ea26560819e4" providerId="ADAL" clId="{CC922A5B-7ED7-475B-903F-FB0FE5F66E0D}" dt="2023-01-17T08:50:59.581" v="823" actId="20577"/>
          <ac:spMkLst>
            <pc:docMk/>
            <pc:sldMk cId="294595746" sldId="316"/>
            <ac:spMk id="2" creationId="{026D47AF-6664-D966-571A-B19126CA2F1B}"/>
          </ac:spMkLst>
        </pc:spChg>
        <pc:spChg chg="del">
          <ac:chgData name="Lotte de Laat" userId="15de91df-583f-4d70-b778-ea26560819e4" providerId="ADAL" clId="{CC922A5B-7ED7-475B-903F-FB0FE5F66E0D}" dt="2023-01-17T08:52:44.393" v="846"/>
          <ac:spMkLst>
            <pc:docMk/>
            <pc:sldMk cId="294595746" sldId="316"/>
            <ac:spMk id="3" creationId="{94B5F0FD-BC2C-808E-5C8F-72535EA65209}"/>
          </ac:spMkLst>
        </pc:spChg>
        <pc:picChg chg="add mod">
          <ac:chgData name="Lotte de Laat" userId="15de91df-583f-4d70-b778-ea26560819e4" providerId="ADAL" clId="{CC922A5B-7ED7-475B-903F-FB0FE5F66E0D}" dt="2023-01-17T08:52:49.521" v="848" actId="14100"/>
          <ac:picMkLst>
            <pc:docMk/>
            <pc:sldMk cId="294595746" sldId="316"/>
            <ac:picMk id="4098" creationId="{8C4A2DAE-4F76-79C0-E5C4-C671B369C884}"/>
          </ac:picMkLst>
        </pc:picChg>
      </pc:sldChg>
      <pc:sldChg chg="addSp delSp modSp new mod modAnim">
        <pc:chgData name="Lotte de Laat" userId="15de91df-583f-4d70-b778-ea26560819e4" providerId="ADAL" clId="{CC922A5B-7ED7-475B-903F-FB0FE5F66E0D}" dt="2023-01-17T08:52:17.253" v="845"/>
        <pc:sldMkLst>
          <pc:docMk/>
          <pc:sldMk cId="4062018185" sldId="317"/>
        </pc:sldMkLst>
        <pc:spChg chg="mod">
          <ac:chgData name="Lotte de Laat" userId="15de91df-583f-4d70-b778-ea26560819e4" providerId="ADAL" clId="{CC922A5B-7ED7-475B-903F-FB0FE5F66E0D}" dt="2023-01-17T08:52:14.230" v="844" actId="1076"/>
          <ac:spMkLst>
            <pc:docMk/>
            <pc:sldMk cId="4062018185" sldId="317"/>
            <ac:spMk id="2" creationId="{673D0E0A-86C0-B340-E3DE-2801F550178F}"/>
          </ac:spMkLst>
        </pc:spChg>
        <pc:spChg chg="del">
          <ac:chgData name="Lotte de Laat" userId="15de91df-583f-4d70-b778-ea26560819e4" providerId="ADAL" clId="{CC922A5B-7ED7-475B-903F-FB0FE5F66E0D}" dt="2023-01-17T08:51:53.925" v="827"/>
          <ac:spMkLst>
            <pc:docMk/>
            <pc:sldMk cId="4062018185" sldId="317"/>
            <ac:spMk id="3" creationId="{4C3739B5-C9A2-32E0-4C9B-C3CCEED23B81}"/>
          </ac:spMkLst>
        </pc:spChg>
        <pc:picChg chg="add mod">
          <ac:chgData name="Lotte de Laat" userId="15de91df-583f-4d70-b778-ea26560819e4" providerId="ADAL" clId="{CC922A5B-7ED7-475B-903F-FB0FE5F66E0D}" dt="2023-01-17T08:51:56.516" v="828" actId="1076"/>
          <ac:picMkLst>
            <pc:docMk/>
            <pc:sldMk cId="4062018185" sldId="317"/>
            <ac:picMk id="3074" creationId="{B84EF22E-FB9B-2E19-3DB2-AFCA793EF29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1538-1FC0-48D9-B70E-2DC3874948F2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D9B25-5126-4124-8E8A-22611371FA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47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Hoeveel lijnen</a:t>
            </a:r>
            <a:r>
              <a:rPr lang="nl-NL" baseline="0" dirty="0"/>
              <a:t> heb je om 9 punten te verbinden?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3F95D-A3DE-44DA-BB08-416171D7341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9039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Hoeveel lijnen</a:t>
            </a:r>
            <a:r>
              <a:rPr lang="nl-NL" baseline="0" dirty="0"/>
              <a:t> heb je om 9 punten te verbinden?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3F95D-A3DE-44DA-BB08-416171D7341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893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Het kan ook met</a:t>
            </a:r>
            <a:r>
              <a:rPr lang="nl-NL" baseline="0" dirty="0"/>
              <a:t> 4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3F95D-A3DE-44DA-BB08-416171D7341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5013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Dit stond</a:t>
            </a:r>
            <a:r>
              <a:rPr lang="nl-NL" baseline="0" dirty="0"/>
              <a:t> maandag 12-11-2018 in de krant. (uitdelen hele artikel)</a:t>
            </a:r>
          </a:p>
          <a:p>
            <a:r>
              <a:rPr lang="nl-NL" baseline="0" dirty="0"/>
              <a:t>Definieer het probleem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3F95D-A3DE-44DA-BB08-416171D73416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6402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1A8BD68-CFB7-4CE8-927C-EC6ABA751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C8E20B-A0BF-4CD6-AEE6-FAEAB7BE1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894417-9658-4824-AB01-4E994083A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824CAF-DF54-4A8A-A4C4-E08E0DB6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08C39-37FF-4EBA-8913-006DB03B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78F163C-C938-43FA-A41C-FC704C3531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4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9F6768AA-6EFF-47EC-90A7-8C4D4510E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041AC9-116B-4F01-8FC8-907E718B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DFFB96-23F6-436F-B999-260145B3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CEA7AC-038A-4FE9-8417-7A5B7BC1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D80BFB-C780-410E-B4A6-97DA0C4041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7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F87D9-0B69-41E6-BCC7-2A763CFB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094E34-B709-4148-AAD2-3E31B39B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B07FF9-DFE7-4583-9ED1-72016D53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20854E-98DB-41E1-A8DE-A4243692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544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17-1-2023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822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B5335E-426E-4FF0-8BD0-AFA8ACBB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11905F-E1EF-40AB-9922-3DF6880C6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34E063-366F-47A5-A903-1168B0A1F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D4D1-00C4-4E8E-99A5-8D1DF5379DBE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8F1765-D70C-4E4A-B52C-213A0677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C37449-F706-428B-B279-352BF37C0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Vormentaal">
            <a:extLst>
              <a:ext uri="{FF2B5EF4-FFF2-40B4-BE49-F238E27FC236}">
                <a16:creationId xmlns:a16="http://schemas.microsoft.com/office/drawing/2014/main" id="{2074DCA5-5660-40C3-B12B-972CD979B8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BC48F74-8E96-4434-A02B-EA3EE1F88D7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5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7E256807-68E5-45A0-8DD0-5696A7E4E94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848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400" b="1" dirty="0">
                <a:solidFill>
                  <a:srgbClr val="B8A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7 Brainstormen in de vrijetijdsector</a:t>
            </a:r>
            <a:endParaRPr lang="nl-NL" sz="4400" dirty="0">
              <a:solidFill>
                <a:srgbClr val="B8A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jdelijke aanduiding voor inhoud 5">
            <a:extLst>
              <a:ext uri="{FF2B5EF4-FFF2-40B4-BE49-F238E27FC236}">
                <a16:creationId xmlns:a16="http://schemas.microsoft.com/office/drawing/2014/main" id="{D3700955-4AB3-462E-A398-76CFA58BDAB0}"/>
              </a:ext>
            </a:extLst>
          </p:cNvPr>
          <p:cNvSpPr txBox="1">
            <a:spLocks/>
          </p:cNvSpPr>
          <p:nvPr/>
        </p:nvSpPr>
        <p:spPr>
          <a:xfrm>
            <a:off x="8733347" y="1736252"/>
            <a:ext cx="2562138" cy="20328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Specialisatie Vrijetijd</a:t>
            </a:r>
          </a:p>
          <a:p>
            <a:pPr marL="0" indent="0">
              <a:buNone/>
            </a:pPr>
            <a:endParaRPr lang="nl-NL" sz="1200" b="1" dirty="0">
              <a:solidFill>
                <a:srgbClr val="B8A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1B96BA2-902A-4078-8942-E8A2417A9A29}"/>
              </a:ext>
            </a:extLst>
          </p:cNvPr>
          <p:cNvSpPr txBox="1">
            <a:spLocks/>
          </p:cNvSpPr>
          <p:nvPr/>
        </p:nvSpPr>
        <p:spPr bwMode="auto">
          <a:xfrm>
            <a:off x="1915405" y="1727561"/>
            <a:ext cx="2562138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18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Begrippen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Divergeren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Convergeren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Associëren</a:t>
            </a:r>
          </a:p>
          <a:p>
            <a:pPr>
              <a:buFont typeface="Wingdings" panose="05000000000000000000" pitchFamily="2" charset="2"/>
              <a:buChar char="ü"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el 13">
            <a:extLst>
              <a:ext uri="{FF2B5EF4-FFF2-40B4-BE49-F238E27FC236}">
                <a16:creationId xmlns:a16="http://schemas.microsoft.com/office/drawing/2014/main" id="{E301E4D4-09EB-42FE-AC70-36D3DFBAE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904762"/>
              </p:ext>
            </p:extLst>
          </p:nvPr>
        </p:nvGraphicFramePr>
        <p:xfrm>
          <a:off x="2032961" y="6161520"/>
          <a:ext cx="7459328" cy="48256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64876989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6959719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45869624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423370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2985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5672319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3331059"/>
                    </a:ext>
                  </a:extLst>
                </a:gridCol>
                <a:gridCol w="726612">
                  <a:extLst>
                    <a:ext uri="{9D8B030D-6E8A-4147-A177-3AD203B41FA5}">
                      <a16:colId xmlns:a16="http://schemas.microsoft.com/office/drawing/2014/main" val="2175227633"/>
                    </a:ext>
                  </a:extLst>
                </a:gridCol>
                <a:gridCol w="713064">
                  <a:extLst>
                    <a:ext uri="{9D8B030D-6E8A-4147-A177-3AD203B41FA5}">
                      <a16:colId xmlns:a16="http://schemas.microsoft.com/office/drawing/2014/main" val="1428987022"/>
                    </a:ext>
                  </a:extLst>
                </a:gridCol>
                <a:gridCol w="847289">
                  <a:extLst>
                    <a:ext uri="{9D8B030D-6E8A-4147-A177-3AD203B41FA5}">
                      <a16:colId xmlns:a16="http://schemas.microsoft.com/office/drawing/2014/main" val="279876203"/>
                    </a:ext>
                  </a:extLst>
                </a:gridCol>
              </a:tblGrid>
              <a:tr h="482561">
                <a:tc>
                  <a:txBody>
                    <a:bodyPr/>
                    <a:lstStyle/>
                    <a:p>
                      <a:pPr algn="ctr"/>
                      <a:r>
                        <a:rPr lang="nl-NL" sz="12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Week 1</a:t>
                      </a:r>
                      <a:endParaRPr lang="nl-NL" sz="1200" b="0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2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3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4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5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Week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624924"/>
                  </a:ext>
                </a:extLst>
              </a:tr>
            </a:tbl>
          </a:graphicData>
        </a:graphic>
      </p:graphicFrame>
      <p:pic>
        <p:nvPicPr>
          <p:cNvPr id="8" name="Afbeelding 7">
            <a:extLst>
              <a:ext uri="{FF2B5EF4-FFF2-40B4-BE49-F238E27FC236}">
                <a16:creationId xmlns:a16="http://schemas.microsoft.com/office/drawing/2014/main" id="{272DB993-96F3-4002-941E-7B94050E84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8"/>
          <a:stretch/>
        </p:blipFill>
        <p:spPr>
          <a:xfrm>
            <a:off x="7714458" y="1712880"/>
            <a:ext cx="836782" cy="70960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97B8CFA-CDB8-40FD-96FE-27726BF102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2"/>
          <a:stretch/>
        </p:blipFill>
        <p:spPr>
          <a:xfrm>
            <a:off x="896515" y="1736252"/>
            <a:ext cx="836782" cy="701959"/>
          </a:xfrm>
          <a:prstGeom prst="rect">
            <a:avLst/>
          </a:prstGeom>
        </p:spPr>
      </p:pic>
      <p:sp>
        <p:nvSpPr>
          <p:cNvPr id="10" name="Tijdelijke aanduiding voor inhoud 5">
            <a:extLst>
              <a:ext uri="{FF2B5EF4-FFF2-40B4-BE49-F238E27FC236}">
                <a16:creationId xmlns:a16="http://schemas.microsoft.com/office/drawing/2014/main" id="{60253159-9685-4938-B8A7-8D90D4ABB2F1}"/>
              </a:ext>
            </a:extLst>
          </p:cNvPr>
          <p:cNvSpPr txBox="1">
            <a:spLocks/>
          </p:cNvSpPr>
          <p:nvPr/>
        </p:nvSpPr>
        <p:spPr bwMode="auto">
          <a:xfrm>
            <a:off x="8733347" y="4128719"/>
            <a:ext cx="2562138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IBS Toetsing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 Kennistoets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 Verantwoording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Presentatie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72F2EFB-702C-4409-A49D-663AAFCEF8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7714458" y="4128719"/>
            <a:ext cx="840560" cy="7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04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83CA2C-A7F8-C987-7A22-A70E6E23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652" y="1136912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nl-NL" dirty="0">
                <a:solidFill>
                  <a:srgbClr val="B8A1FF"/>
                </a:solidFill>
                <a:latin typeface="Arial"/>
                <a:cs typeface="Arial"/>
              </a:rPr>
            </a:br>
            <a:br>
              <a:rPr lang="nl-NL" dirty="0">
                <a:solidFill>
                  <a:srgbClr val="B8A1FF"/>
                </a:solidFill>
                <a:latin typeface="Arial"/>
                <a:cs typeface="Arial"/>
              </a:rPr>
            </a:br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Associëren</a:t>
            </a:r>
            <a:br>
              <a:rPr lang="nl-NL" dirty="0">
                <a:latin typeface="Arial"/>
                <a:cs typeface="Arial"/>
              </a:rPr>
            </a:br>
            <a:r>
              <a:rPr lang="nl-NL" dirty="0">
                <a:latin typeface="Arial"/>
                <a:cs typeface="Arial"/>
              </a:rPr>
              <a:t>- kun je leren   </a:t>
            </a:r>
            <a:br>
              <a:rPr lang="nl-NL" dirty="0">
                <a:latin typeface="Arial"/>
                <a:cs typeface="Arial"/>
              </a:rPr>
            </a:br>
            <a:br>
              <a:rPr lang="nl-NL" dirty="0">
                <a:latin typeface="Arial"/>
                <a:cs typeface="Arial"/>
              </a:rPr>
            </a:br>
            <a:br>
              <a:rPr lang="nl-NL" dirty="0">
                <a:latin typeface="Arial"/>
                <a:cs typeface="Arial"/>
              </a:rPr>
            </a:br>
            <a:r>
              <a:rPr lang="nl-NL" dirty="0">
                <a:latin typeface="Arial"/>
                <a:cs typeface="Arial"/>
              </a:rPr>
              <a:t>?</a:t>
            </a:r>
            <a:br>
              <a:rPr lang="nl-NL" dirty="0">
                <a:latin typeface="Arial"/>
                <a:cs typeface="Arial"/>
              </a:rPr>
            </a:br>
            <a:br>
              <a:rPr lang="nl-NL" dirty="0">
                <a:latin typeface="Arial"/>
                <a:cs typeface="Arial"/>
              </a:rPr>
            </a:br>
            <a:br>
              <a:rPr lang="nl-NL" dirty="0">
                <a:latin typeface="Arial"/>
                <a:cs typeface="Arial"/>
              </a:rPr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8752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9A249B-3FF5-4AC0-8BC9-548A6A66C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821" y="690107"/>
            <a:ext cx="8860565" cy="648072"/>
          </a:xfrm>
        </p:spPr>
        <p:txBody>
          <a:bodyPr/>
          <a:lstStyle/>
          <a:p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Associëren</a:t>
            </a:r>
            <a:br>
              <a:rPr lang="nl-NL" dirty="0">
                <a:latin typeface="Arial"/>
                <a:cs typeface="Arial"/>
              </a:rPr>
            </a:br>
            <a:br>
              <a:rPr lang="nl-NL" dirty="0">
                <a:latin typeface="Arial"/>
                <a:cs typeface="Arial"/>
              </a:rPr>
            </a:br>
            <a:r>
              <a:rPr lang="nl-NL" dirty="0">
                <a:latin typeface="Arial"/>
                <a:cs typeface="Arial"/>
              </a:rPr>
              <a:t>afbeelding 1 </a:t>
            </a:r>
            <a:br>
              <a:rPr lang="nl-NL" dirty="0">
                <a:latin typeface="Arial"/>
                <a:cs typeface="Arial"/>
              </a:rPr>
            </a:br>
            <a:endParaRPr lang="nl-NL" dirty="0"/>
          </a:p>
        </p:txBody>
      </p:sp>
      <p:pic>
        <p:nvPicPr>
          <p:cNvPr id="7" name="Afbeelding 9">
            <a:extLst>
              <a:ext uri="{FF2B5EF4-FFF2-40B4-BE49-F238E27FC236}">
                <a16:creationId xmlns:a16="http://schemas.microsoft.com/office/drawing/2014/main" id="{0301271C-E8C2-4BAD-8877-577137DB7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7455" y="1176700"/>
            <a:ext cx="7394117" cy="4929411"/>
          </a:xfrm>
        </p:spPr>
      </p:pic>
    </p:spTree>
    <p:extLst>
      <p:ext uri="{BB962C8B-B14F-4D97-AF65-F5344CB8AC3E}">
        <p14:creationId xmlns:p14="http://schemas.microsoft.com/office/powerpoint/2010/main" val="1473459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4F3DFA-3423-5D3A-3EC5-79C1E19D8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486" y="1129610"/>
            <a:ext cx="8860565" cy="648072"/>
          </a:xfrm>
        </p:spPr>
        <p:txBody>
          <a:bodyPr/>
          <a:lstStyle/>
          <a:p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Associëren</a:t>
            </a:r>
            <a:br>
              <a:rPr lang="nl-NL" dirty="0">
                <a:latin typeface="Arial"/>
                <a:cs typeface="Arial"/>
              </a:rPr>
            </a:br>
            <a:br>
              <a:rPr lang="nl-NL" dirty="0">
                <a:latin typeface="Arial"/>
                <a:cs typeface="Arial"/>
              </a:rPr>
            </a:br>
            <a:r>
              <a:rPr lang="nl-NL" dirty="0">
                <a:latin typeface="Arial"/>
                <a:cs typeface="Arial"/>
              </a:rPr>
              <a:t>afbeelding 2 </a:t>
            </a:r>
            <a:br>
              <a:rPr lang="nl-NL" dirty="0">
                <a:latin typeface="Arial"/>
                <a:cs typeface="Arial"/>
              </a:rPr>
            </a:br>
            <a:endParaRPr lang="nl-NL" dirty="0"/>
          </a:p>
        </p:txBody>
      </p:sp>
      <p:pic>
        <p:nvPicPr>
          <p:cNvPr id="1026" name="Picture 2" descr="Hand getekend ijsje - vectorillustratie. eenvoudig zomerkleurpictogram voor  ontwerp | Premium Vector">
            <a:extLst>
              <a:ext uri="{FF2B5EF4-FFF2-40B4-BE49-F238E27FC236}">
                <a16:creationId xmlns:a16="http://schemas.microsoft.com/office/drawing/2014/main" id="{C0456F10-6BDF-3A59-C66A-E334F2D29B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7" y="1196975"/>
            <a:ext cx="4929188" cy="492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531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BEBF8A-8F49-081B-4E3A-C6C42D8F6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708" y="1196753"/>
            <a:ext cx="8860565" cy="648072"/>
          </a:xfrm>
        </p:spPr>
        <p:txBody>
          <a:bodyPr/>
          <a:lstStyle/>
          <a:p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Associëren</a:t>
            </a:r>
            <a:br>
              <a:rPr lang="nl-NL" dirty="0">
                <a:latin typeface="Arial"/>
                <a:cs typeface="Arial"/>
              </a:rPr>
            </a:br>
            <a:br>
              <a:rPr lang="nl-NL" dirty="0">
                <a:latin typeface="Arial"/>
                <a:cs typeface="Arial"/>
              </a:rPr>
            </a:br>
            <a:r>
              <a:rPr lang="nl-NL" dirty="0">
                <a:latin typeface="Arial"/>
                <a:cs typeface="Arial"/>
              </a:rPr>
              <a:t>afbeelding 3</a:t>
            </a:r>
            <a:br>
              <a:rPr lang="nl-NL" dirty="0">
                <a:latin typeface="Arial"/>
                <a:cs typeface="Arial"/>
              </a:rPr>
            </a:br>
            <a:endParaRPr lang="nl-NL" dirty="0"/>
          </a:p>
        </p:txBody>
      </p:sp>
      <p:pic>
        <p:nvPicPr>
          <p:cNvPr id="1028" name="Picture 4" descr="Gek Op Nederland - Home | Facebook">
            <a:extLst>
              <a:ext uri="{FF2B5EF4-FFF2-40B4-BE49-F238E27FC236}">
                <a16:creationId xmlns:a16="http://schemas.microsoft.com/office/drawing/2014/main" id="{CDF10F1E-67BB-03BC-60DA-E29547B11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712" y="1548583"/>
            <a:ext cx="4225750" cy="42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308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D47AF-6664-D966-571A-B19126CA2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>
                <a:solidFill>
                  <a:srgbClr val="B8A1FF"/>
                </a:solidFill>
                <a:latin typeface="Arial"/>
                <a:cs typeface="Arial"/>
              </a:rPr>
            </a:br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Associëren</a:t>
            </a:r>
            <a:br>
              <a:rPr lang="nl-NL" dirty="0">
                <a:latin typeface="Arial"/>
                <a:cs typeface="Arial"/>
              </a:rPr>
            </a:br>
            <a:br>
              <a:rPr lang="nl-NL" dirty="0">
                <a:latin typeface="Arial"/>
                <a:cs typeface="Arial"/>
              </a:rPr>
            </a:br>
            <a:r>
              <a:rPr lang="nl-NL" dirty="0">
                <a:latin typeface="Arial"/>
                <a:cs typeface="Arial"/>
              </a:rPr>
              <a:t>afbeelding 4</a:t>
            </a:r>
            <a:endParaRPr lang="nl-NL" dirty="0"/>
          </a:p>
        </p:txBody>
      </p:sp>
      <p:pic>
        <p:nvPicPr>
          <p:cNvPr id="4098" name="Picture 2" descr="Dit is de nieuwe Ferrari 296 GTB met 830pk!! - Hartvoorautos.nl">
            <a:extLst>
              <a:ext uri="{FF2B5EF4-FFF2-40B4-BE49-F238E27FC236}">
                <a16:creationId xmlns:a16="http://schemas.microsoft.com/office/drawing/2014/main" id="{8C4A2DAE-4F76-79C0-E5C4-C671B369C8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57" y="1596156"/>
            <a:ext cx="8183670" cy="460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95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Associëren: </a:t>
            </a:r>
            <a:r>
              <a:rPr lang="nl-NL" dirty="0" err="1">
                <a:solidFill>
                  <a:srgbClr val="B8A1FF"/>
                </a:solidFill>
                <a:latin typeface="Arial"/>
                <a:cs typeface="Arial"/>
              </a:rPr>
              <a:t>mindmap</a:t>
            </a:r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(pen)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31" y="1249669"/>
            <a:ext cx="8905296" cy="503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90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3D0E0A-86C0-B340-E3DE-2801F5501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995" y="792806"/>
            <a:ext cx="8860565" cy="648072"/>
          </a:xfrm>
        </p:spPr>
        <p:txBody>
          <a:bodyPr/>
          <a:lstStyle/>
          <a:p>
            <a:r>
              <a:rPr lang="nl-NL" dirty="0">
                <a:solidFill>
                  <a:srgbClr val="B8A1FF"/>
                </a:solidFill>
              </a:rPr>
              <a:t>Associëren </a:t>
            </a:r>
            <a:br>
              <a:rPr lang="nl-NL" dirty="0"/>
            </a:br>
            <a:endParaRPr lang="nl-NL" dirty="0"/>
          </a:p>
        </p:txBody>
      </p:sp>
      <p:pic>
        <p:nvPicPr>
          <p:cNvPr id="3074" name="Picture 2" descr="Een lessenserie van drie lessen - ppt download">
            <a:extLst>
              <a:ext uri="{FF2B5EF4-FFF2-40B4-BE49-F238E27FC236}">
                <a16:creationId xmlns:a16="http://schemas.microsoft.com/office/drawing/2014/main" id="{B84EF22E-FB9B-2E19-3DB2-AFCA793EF2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320862"/>
            <a:ext cx="6572250" cy="492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01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FDC284-B845-136B-6F7B-B06796A8B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</a:t>
            </a:r>
            <a:r>
              <a:rPr lang="nl-NL" dirty="0">
                <a:solidFill>
                  <a:srgbClr val="B8A1FF"/>
                </a:solidFill>
              </a:rPr>
              <a:t>creatief denken?</a:t>
            </a:r>
          </a:p>
        </p:txBody>
      </p:sp>
      <p:pic>
        <p:nvPicPr>
          <p:cNvPr id="1026" name="Picture 2" descr="Workshop creativiteit: Is jouw team wel oplossingsgericht?">
            <a:extLst>
              <a:ext uri="{FF2B5EF4-FFF2-40B4-BE49-F238E27FC236}">
                <a16:creationId xmlns:a16="http://schemas.microsoft.com/office/drawing/2014/main" id="{A9BCC9F8-9141-3294-D28C-E854506184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20" y="1037692"/>
            <a:ext cx="4366099" cy="492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omas Platzer: accountants kunnen creatief denken. #Hoedanprecies? ·  Accountancy Vanmorgen">
            <a:extLst>
              <a:ext uri="{FF2B5EF4-FFF2-40B4-BE49-F238E27FC236}">
                <a16:creationId xmlns:a16="http://schemas.microsoft.com/office/drawing/2014/main" id="{9E96F9E5-5792-BAC3-D9E4-FB788ED27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995" y="1206511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ersoonlijke studie en implementatie creatief denken in 2017 - Blogmania  Businessblog">
            <a:extLst>
              <a:ext uri="{FF2B5EF4-FFF2-40B4-BE49-F238E27FC236}">
                <a16:creationId xmlns:a16="http://schemas.microsoft.com/office/drawing/2014/main" id="{7EAA9186-ED1F-3B06-45DC-5CE0972F2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225" y="4045026"/>
            <a:ext cx="27432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reatief denken de hand">
            <a:extLst>
              <a:ext uri="{FF2B5EF4-FFF2-40B4-BE49-F238E27FC236}">
                <a16:creationId xmlns:a16="http://schemas.microsoft.com/office/drawing/2014/main" id="{5CFB67BA-9A3A-F5F2-21D2-7FBCAF091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1058">
            <a:off x="5542697" y="3675832"/>
            <a:ext cx="285750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19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Creatief denken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55179" y="1036403"/>
            <a:ext cx="8538040" cy="47851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Het vermogen om nieuwe en/of ongebruikelijke oplossingen te vinden voor bestaande problemen</a:t>
            </a:r>
          </a:p>
          <a:p>
            <a:pPr marL="0" indent="0">
              <a:buNone/>
            </a:pPr>
            <a:endParaRPr lang="nl-NL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nl-NL" b="1" dirty="0">
                <a:solidFill>
                  <a:srgbClr val="B8A1FF"/>
                </a:solidFill>
                <a:latin typeface="Arial"/>
                <a:cs typeface="Arial"/>
              </a:rPr>
              <a:t>Iedereen </a:t>
            </a:r>
            <a:r>
              <a:rPr lang="nl-NL" dirty="0">
                <a:latin typeface="Arial"/>
                <a:cs typeface="Arial"/>
              </a:rPr>
              <a:t>is creatief</a:t>
            </a:r>
          </a:p>
          <a:p>
            <a:pPr marL="0" indent="0">
              <a:buNone/>
            </a:pPr>
            <a:endParaRPr lang="nl-NL" dirty="0">
              <a:latin typeface="Arial"/>
              <a:cs typeface="Arial"/>
            </a:endParaRPr>
          </a:p>
          <a:p>
            <a:r>
              <a:rPr lang="nl-NL" dirty="0">
                <a:latin typeface="Arial"/>
                <a:cs typeface="Arial"/>
              </a:rPr>
              <a:t>Het bij elkaar brengen van ideeën die eerder niet bij elkaar pasten.</a:t>
            </a:r>
          </a:p>
          <a:p>
            <a:pPr marL="0" indent="0">
              <a:buNone/>
            </a:pPr>
            <a:endParaRPr lang="nl-NL" dirty="0">
              <a:latin typeface="Arial"/>
              <a:cs typeface="Arial"/>
            </a:endParaRPr>
          </a:p>
          <a:p>
            <a:r>
              <a:rPr lang="nl-NL" dirty="0"/>
              <a:t>95% van de creatieve ideeën is het gebruiken van  bestaande ideeën in een andere omgeving</a:t>
            </a:r>
          </a:p>
        </p:txBody>
      </p:sp>
    </p:spTree>
    <p:extLst>
      <p:ext uri="{BB962C8B-B14F-4D97-AF65-F5344CB8AC3E}">
        <p14:creationId xmlns:p14="http://schemas.microsoft.com/office/powerpoint/2010/main" val="1756036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>
            <a:extLst>
              <a:ext uri="{FF2B5EF4-FFF2-40B4-BE49-F238E27FC236}">
                <a16:creationId xmlns:a16="http://schemas.microsoft.com/office/drawing/2014/main" id="{7799E96A-48D4-4F08-B637-71EE81EDB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429" y="667871"/>
            <a:ext cx="5040405" cy="504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74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B8A1FF"/>
                </a:solidFill>
              </a:rPr>
              <a:t>Leerdoel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dirty="0">
                <a:latin typeface="Arial"/>
                <a:cs typeface="Arial"/>
              </a:rPr>
              <a:t>Aan het eind van deze les weet je wat</a:t>
            </a:r>
            <a:br>
              <a:rPr lang="nl-NL" dirty="0">
                <a:latin typeface="Arial"/>
                <a:cs typeface="Arial"/>
              </a:rPr>
            </a:br>
            <a:r>
              <a:rPr lang="nl-NL" dirty="0">
                <a:latin typeface="Arial"/>
                <a:cs typeface="Arial"/>
              </a:rPr>
              <a:t>deze begrippen inhouden: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Brainstormen </a:t>
            </a:r>
          </a:p>
          <a:p>
            <a:r>
              <a:rPr lang="nl-NL" dirty="0"/>
              <a:t>Creatief denken</a:t>
            </a:r>
          </a:p>
          <a:p>
            <a:r>
              <a:rPr lang="nl-NL" u="sng" dirty="0"/>
              <a:t>Associëren</a:t>
            </a:r>
          </a:p>
          <a:p>
            <a:r>
              <a:rPr lang="nl-NL" dirty="0"/>
              <a:t>Voortbouwen op elkaars ideeën </a:t>
            </a:r>
          </a:p>
          <a:p>
            <a:r>
              <a:rPr lang="nl-NL" u="sng" dirty="0"/>
              <a:t>Convergeren</a:t>
            </a:r>
          </a:p>
          <a:p>
            <a:r>
              <a:rPr lang="nl-NL" u="sng" dirty="0"/>
              <a:t>Divergeren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0864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Belangrijk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Uitstel van oordeel</a:t>
            </a:r>
          </a:p>
          <a:p>
            <a:r>
              <a:rPr lang="nl-NL" dirty="0"/>
              <a:t>Gekke ideeën kunnen tot leuke nieuwe, realistische ideeën leiden</a:t>
            </a:r>
          </a:p>
          <a:p>
            <a:r>
              <a:rPr lang="nl-NL" b="1" dirty="0"/>
              <a:t>Divergeren</a:t>
            </a:r>
            <a:r>
              <a:rPr lang="nl-NL" dirty="0"/>
              <a:t>, </a:t>
            </a:r>
            <a:r>
              <a:rPr lang="nl-NL" u="sng" dirty="0"/>
              <a:t>convergeren</a:t>
            </a:r>
          </a:p>
        </p:txBody>
      </p:sp>
      <p:pic>
        <p:nvPicPr>
          <p:cNvPr id="5" name="Afbeelding 5" descr="Afbeelding met tekst, visitekaartje&#10;&#10;Automatisch gegenereerde beschrijving">
            <a:extLst>
              <a:ext uri="{FF2B5EF4-FFF2-40B4-BE49-F238E27FC236}">
                <a16:creationId xmlns:a16="http://schemas.microsoft.com/office/drawing/2014/main" id="{A7B5AA0D-1EDA-4E66-B858-4FBA79926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488" y="3267129"/>
            <a:ext cx="6979023" cy="286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00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Hoe werkt brainstormen eigenlijk?</a:t>
            </a:r>
          </a:p>
        </p:txBody>
      </p:sp>
      <p:pic>
        <p:nvPicPr>
          <p:cNvPr id="5" name="KIC 12 - de kunst van het brainstorm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916" y="980727"/>
            <a:ext cx="8565624" cy="5171149"/>
          </a:xfrm>
        </p:spPr>
      </p:pic>
    </p:spTree>
    <p:extLst>
      <p:ext uri="{BB962C8B-B14F-4D97-AF65-F5344CB8AC3E}">
        <p14:creationId xmlns:p14="http://schemas.microsoft.com/office/powerpoint/2010/main" val="246245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300B87-7A2C-41DF-9934-6E59662B3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Randvoorwaarden voor succesvolle brainstorm</a:t>
            </a:r>
            <a:endParaRPr lang="en-US">
              <a:solidFill>
                <a:srgbClr val="B8A1FF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610A44-09E1-4FB0-9BCC-A4F930F3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nl-NL" dirty="0">
                <a:latin typeface="Arial"/>
                <a:cs typeface="Arial"/>
              </a:rPr>
              <a:t>denk 'out of </a:t>
            </a:r>
            <a:r>
              <a:rPr lang="nl-NL" dirty="0" err="1">
                <a:latin typeface="Arial"/>
                <a:cs typeface="Arial"/>
              </a:rPr>
              <a:t>the</a:t>
            </a:r>
            <a:r>
              <a:rPr lang="nl-NL" dirty="0">
                <a:latin typeface="Arial"/>
                <a:cs typeface="Arial"/>
              </a:rPr>
              <a:t> box' </a:t>
            </a:r>
          </a:p>
          <a:p>
            <a:r>
              <a:rPr lang="nl-NL" dirty="0">
                <a:latin typeface="Arial"/>
                <a:cs typeface="Arial"/>
              </a:rPr>
              <a:t>niets is fout. geef elkaar de ruimte</a:t>
            </a:r>
            <a:endParaRPr lang="nl-NL" dirty="0"/>
          </a:p>
          <a:p>
            <a:r>
              <a:rPr lang="nl-NL" dirty="0">
                <a:latin typeface="Arial"/>
                <a:cs typeface="Arial"/>
              </a:rPr>
              <a:t>zorg voor een situatie waarin iedereen kan zeggen wat hij denkt</a:t>
            </a:r>
            <a:endParaRPr lang="nl-NL" dirty="0"/>
          </a:p>
          <a:p>
            <a:r>
              <a:rPr lang="nl-NL" dirty="0">
                <a:latin typeface="Arial"/>
                <a:cs typeface="Arial"/>
              </a:rPr>
              <a:t>schiet ideeën van een ander niet af</a:t>
            </a:r>
            <a:endParaRPr lang="nl-NL" dirty="0"/>
          </a:p>
          <a:p>
            <a:r>
              <a:rPr lang="nl-NL" dirty="0">
                <a:latin typeface="Arial"/>
                <a:cs typeface="Arial"/>
              </a:rPr>
              <a:t>geef brainstormen de tijd</a:t>
            </a:r>
          </a:p>
          <a:p>
            <a:r>
              <a:rPr lang="nl-NL" dirty="0">
                <a:latin typeface="Arial"/>
                <a:cs typeface="Arial"/>
              </a:rPr>
              <a:t>besluit samen wanneer het divergeer-deel van jullie brainstorm klaar is.</a:t>
            </a:r>
          </a:p>
          <a:p>
            <a:r>
              <a:rPr lang="nl-NL" dirty="0">
                <a:latin typeface="Arial"/>
                <a:cs typeface="Arial"/>
              </a:rPr>
              <a:t>ga dan pas convergeren</a:t>
            </a:r>
          </a:p>
          <a:p>
            <a:r>
              <a:rPr lang="nl-NL" dirty="0">
                <a:latin typeface="Arial"/>
                <a:cs typeface="Arial"/>
              </a:rPr>
              <a:t>Verbind ideeën met elkaar. 1+1=3</a:t>
            </a:r>
          </a:p>
          <a:p>
            <a:r>
              <a:rPr lang="nl-NL" dirty="0">
                <a:latin typeface="Arial"/>
                <a:cs typeface="Arial"/>
              </a:rPr>
              <a:t>structureer</a:t>
            </a:r>
          </a:p>
          <a:p>
            <a:endParaRPr lang="nl-NL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946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Uit de krant  </a:t>
            </a:r>
            <a:endParaRPr lang="nl-NL" dirty="0">
              <a:solidFill>
                <a:srgbClr val="B8A1FF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62866" y="980728"/>
            <a:ext cx="7071685" cy="54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6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In drie groepen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nl-NL" dirty="0">
                <a:latin typeface="Arial"/>
                <a:cs typeface="Arial"/>
              </a:rPr>
              <a:t>Definieer de vraag</a:t>
            </a:r>
            <a:endParaRPr lang="nl-NL" dirty="0"/>
          </a:p>
          <a:p>
            <a:pPr marL="0" indent="0">
              <a:buNone/>
            </a:pPr>
            <a:r>
              <a:rPr lang="nl-NL" dirty="0">
                <a:latin typeface="Arial"/>
                <a:cs typeface="Arial"/>
              </a:rPr>
              <a:t>  w</a:t>
            </a:r>
            <a:r>
              <a:rPr lang="nl-NL" i="1" dirty="0">
                <a:latin typeface="Arial"/>
                <a:cs typeface="Arial"/>
              </a:rPr>
              <a:t>elk probleem wil je oplossen?</a:t>
            </a:r>
            <a:endParaRPr lang="nl-NL" i="1" dirty="0"/>
          </a:p>
          <a:p>
            <a:endParaRPr lang="nl-NL" dirty="0">
              <a:latin typeface="Arial"/>
              <a:cs typeface="Arial"/>
            </a:endParaRPr>
          </a:p>
          <a:p>
            <a:r>
              <a:rPr lang="nl-NL" dirty="0">
                <a:latin typeface="Arial"/>
                <a:cs typeface="Arial"/>
              </a:rPr>
              <a:t>Divergeer </a:t>
            </a:r>
          </a:p>
          <a:p>
            <a:pPr marL="0" indent="0">
              <a:buNone/>
            </a:pPr>
            <a:r>
              <a:rPr lang="nl-NL" dirty="0">
                <a:latin typeface="Arial"/>
                <a:cs typeface="Arial"/>
              </a:rPr>
              <a:t>  </a:t>
            </a:r>
            <a:r>
              <a:rPr lang="nl-NL" i="1" dirty="0">
                <a:latin typeface="Arial"/>
                <a:cs typeface="Arial"/>
              </a:rPr>
              <a:t> zo veel mogelijk ideeën</a:t>
            </a:r>
            <a:endParaRPr lang="nl-NL" i="1" dirty="0"/>
          </a:p>
          <a:p>
            <a:endParaRPr lang="nl-NL" dirty="0">
              <a:latin typeface="Arial"/>
              <a:cs typeface="Arial"/>
            </a:endParaRPr>
          </a:p>
          <a:p>
            <a:r>
              <a:rPr lang="nl-NL" dirty="0">
                <a:latin typeface="Arial"/>
                <a:cs typeface="Arial"/>
              </a:rPr>
              <a:t>Convergeer </a:t>
            </a:r>
          </a:p>
          <a:p>
            <a:pPr marL="0" indent="0">
              <a:buNone/>
            </a:pPr>
            <a:r>
              <a:rPr lang="nl-NL" i="1" dirty="0">
                <a:latin typeface="Arial"/>
                <a:cs typeface="Arial"/>
              </a:rPr>
              <a:t>   structureer en kijk welke het beste past</a:t>
            </a:r>
            <a:endParaRPr lang="nl-NL" i="1" dirty="0"/>
          </a:p>
          <a:p>
            <a:endParaRPr lang="nl-NL" dirty="0"/>
          </a:p>
          <a:p>
            <a:r>
              <a:rPr lang="nl-NL" dirty="0"/>
              <a:t>Presenteer het proces en de uitkomst </a:t>
            </a:r>
          </a:p>
          <a:p>
            <a:pPr marL="0" indent="0">
              <a:buNone/>
            </a:pPr>
            <a:r>
              <a:rPr lang="nl-NL" dirty="0">
                <a:latin typeface="Arial"/>
                <a:cs typeface="Arial"/>
              </a:rPr>
              <a:t>   </a:t>
            </a:r>
            <a:r>
              <a:rPr lang="nl-NL" i="1" dirty="0">
                <a:latin typeface="Arial"/>
                <a:cs typeface="Arial"/>
              </a:rPr>
              <a:t>maak het concreet</a:t>
            </a:r>
          </a:p>
        </p:txBody>
      </p:sp>
    </p:spTree>
    <p:extLst>
      <p:ext uri="{BB962C8B-B14F-4D97-AF65-F5344CB8AC3E}">
        <p14:creationId xmlns:p14="http://schemas.microsoft.com/office/powerpoint/2010/main" val="2986913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D05E89-0D3F-9BB5-662B-7D1C502C1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B8A1FF"/>
                </a:solidFill>
              </a:rPr>
              <a:t>De schoenenwinkel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A55608-FEB3-ADD9-A1AA-A4A85D661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7946" y="1146419"/>
            <a:ext cx="8846773" cy="4929411"/>
          </a:xfrm>
        </p:spPr>
        <p:txBody>
          <a:bodyPr/>
          <a:lstStyle/>
          <a:p>
            <a:r>
              <a:rPr lang="nl-NL" sz="2400" u="sng" dirty="0"/>
              <a:t>Groep 1 </a:t>
            </a:r>
          </a:p>
          <a:p>
            <a:pPr marL="0" indent="0">
              <a:buNone/>
            </a:pPr>
            <a:r>
              <a:rPr lang="nl-NL" sz="2400" dirty="0"/>
              <a:t>Hoe kunnen we zorgen dat we meer schoenen verkopen?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u="sng" dirty="0"/>
              <a:t>Groep 2 </a:t>
            </a:r>
            <a:br>
              <a:rPr lang="nl-NL" sz="2400" dirty="0"/>
            </a:br>
            <a:r>
              <a:rPr lang="nl-NL" sz="2400" dirty="0"/>
              <a:t>Hoe kunnen we diefstal voorkomen?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u="sng" dirty="0"/>
              <a:t>Groep 3 </a:t>
            </a:r>
          </a:p>
          <a:p>
            <a:pPr marL="0" indent="0">
              <a:buNone/>
            </a:pPr>
            <a:r>
              <a:rPr lang="nl-NL" sz="2400" dirty="0"/>
              <a:t>Hoe kunnen we ervoor zorgen dat het personeel op tijd komt?</a:t>
            </a:r>
            <a:br>
              <a:rPr lang="nl-NL" sz="2400" dirty="0"/>
            </a:br>
            <a:br>
              <a:rPr lang="nl-NL" sz="2400" dirty="0"/>
            </a:br>
            <a:endParaRPr lang="nl-NL" sz="2400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1489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FC6F3C-7490-BDDA-D99A-928BF456D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B8A1FF"/>
                </a:solidFill>
              </a:rPr>
              <a:t>Divergeren</a:t>
            </a:r>
            <a:r>
              <a:rPr lang="nl-NL" dirty="0"/>
              <a:t> en convergeren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D008FA5-220B-AEEF-E9EA-0E7EA1311E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275" y="1071141"/>
            <a:ext cx="7999189" cy="492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064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Divergeren: post-it mindmappen </a:t>
            </a:r>
            <a:endParaRPr lang="nl-NL" dirty="0">
              <a:solidFill>
                <a:srgbClr val="B8A1FF"/>
              </a:solidFill>
            </a:endParaRPr>
          </a:p>
        </p:txBody>
      </p:sp>
      <p:pic>
        <p:nvPicPr>
          <p:cNvPr id="3" name="Afbeelding 4" descr="Afbeelding met tekst, vloer, kleurrijk, verschillend&#10;&#10;Automatisch gegenereerde beschrijving">
            <a:extLst>
              <a:ext uri="{FF2B5EF4-FFF2-40B4-BE49-F238E27FC236}">
                <a16:creationId xmlns:a16="http://schemas.microsoft.com/office/drawing/2014/main" id="{24FB88B8-B14F-4205-B71C-7B6117969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591" y="987239"/>
            <a:ext cx="7965140" cy="557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63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1208366"/>
          </a:xfrm>
        </p:spPr>
        <p:txBody>
          <a:bodyPr/>
          <a:lstStyle/>
          <a:p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Convergeren: post-it mindmappen</a:t>
            </a:r>
            <a:br>
              <a:rPr lang="nl-NL" dirty="0">
                <a:solidFill>
                  <a:srgbClr val="B8A1FF"/>
                </a:solidFill>
                <a:latin typeface="Arial"/>
                <a:cs typeface="Arial"/>
              </a:rPr>
            </a:br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(en structureren)</a:t>
            </a:r>
            <a:endParaRPr lang="nl-NL" dirty="0">
              <a:solidFill>
                <a:srgbClr val="B8A1FF"/>
              </a:solidFill>
            </a:endParaRPr>
          </a:p>
        </p:txBody>
      </p:sp>
      <p:pic>
        <p:nvPicPr>
          <p:cNvPr id="4" name="Afbeelding 4" descr="Afbeelding met tekst, verschillend, diverse, kleurrijk&#10;&#10;Automatisch gegenereerde beschrijving">
            <a:extLst>
              <a:ext uri="{FF2B5EF4-FFF2-40B4-BE49-F238E27FC236}">
                <a16:creationId xmlns:a16="http://schemas.microsoft.com/office/drawing/2014/main" id="{61F57D3F-221B-440C-92D3-7C1D79550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695" y="1591762"/>
            <a:ext cx="7113494" cy="50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45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300B87-7A2C-41DF-9934-6E59662B3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Randvoorwaarden voor succesvolle brainstorm</a:t>
            </a:r>
            <a:endParaRPr lang="en-US">
              <a:solidFill>
                <a:srgbClr val="B8A1FF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610A44-09E1-4FB0-9BCC-A4F930F3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ü"/>
            </a:pPr>
            <a:r>
              <a:rPr lang="nl-NL" dirty="0">
                <a:latin typeface="Arial"/>
                <a:cs typeface="Arial"/>
              </a:rPr>
              <a:t>denk 'out of </a:t>
            </a:r>
            <a:r>
              <a:rPr lang="nl-NL" dirty="0" err="1">
                <a:latin typeface="Arial"/>
                <a:cs typeface="Arial"/>
              </a:rPr>
              <a:t>the</a:t>
            </a:r>
            <a:r>
              <a:rPr lang="nl-NL" dirty="0">
                <a:latin typeface="Arial"/>
                <a:cs typeface="Arial"/>
              </a:rPr>
              <a:t> box' </a:t>
            </a:r>
            <a:endParaRPr lang="nl-NL" dirty="0"/>
          </a:p>
          <a:p>
            <a:pPr>
              <a:buFont typeface="Wingdings" panose="020B0604020202020204" pitchFamily="34" charset="0"/>
              <a:buChar char="ü"/>
            </a:pPr>
            <a:r>
              <a:rPr lang="nl-NL" dirty="0">
                <a:latin typeface="Arial"/>
                <a:cs typeface="Arial"/>
              </a:rPr>
              <a:t>niets is fout</a:t>
            </a:r>
            <a:endParaRPr lang="nl-NL" dirty="0"/>
          </a:p>
          <a:p>
            <a:pPr>
              <a:buFont typeface="Wingdings" panose="020B0604020202020204" pitchFamily="34" charset="0"/>
              <a:buChar char="ü"/>
            </a:pPr>
            <a:r>
              <a:rPr lang="nl-NL" dirty="0">
                <a:latin typeface="Arial"/>
                <a:cs typeface="Arial"/>
              </a:rPr>
              <a:t>zorg voor een situatie waarin iedereen kan zeggen wat hij denkt</a:t>
            </a:r>
            <a:endParaRPr lang="nl-NL" dirty="0"/>
          </a:p>
          <a:p>
            <a:pPr>
              <a:buFont typeface="Wingdings" panose="020B0604020202020204" pitchFamily="34" charset="0"/>
              <a:buChar char="ü"/>
            </a:pPr>
            <a:r>
              <a:rPr lang="nl-NL" dirty="0">
                <a:latin typeface="Arial"/>
                <a:cs typeface="Arial"/>
              </a:rPr>
              <a:t>schiet ideeën van een ander niet af</a:t>
            </a:r>
            <a:endParaRPr lang="nl-NL" dirty="0"/>
          </a:p>
          <a:p>
            <a:pPr>
              <a:buFont typeface="Wingdings" panose="020B0604020202020204" pitchFamily="34" charset="0"/>
              <a:buChar char="ü"/>
            </a:pPr>
            <a:r>
              <a:rPr lang="nl-NL" dirty="0">
                <a:latin typeface="Arial"/>
                <a:cs typeface="Arial"/>
              </a:rPr>
              <a:t>geef brainstormen de tijd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nl-NL" dirty="0">
                <a:latin typeface="Arial"/>
                <a:cs typeface="Arial"/>
              </a:rPr>
              <a:t>besluit samen wanneer het divergeer-deel van jullie brainstorm klaar is.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nl-NL" dirty="0">
                <a:latin typeface="Arial"/>
                <a:cs typeface="Arial"/>
              </a:rPr>
              <a:t>ga dan pas convergeren</a:t>
            </a:r>
          </a:p>
          <a:p>
            <a:endParaRPr lang="nl-NL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4539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816" y="356253"/>
            <a:ext cx="8860565" cy="648072"/>
          </a:xfrm>
        </p:spPr>
        <p:txBody>
          <a:bodyPr/>
          <a:lstStyle/>
          <a:p>
            <a:r>
              <a:rPr lang="nl-NL" sz="2400" dirty="0"/>
              <a:t>Je ziet een plaatje met 9 stippen. Verbind alle stippen met zo </a:t>
            </a:r>
            <a:r>
              <a:rPr lang="nl-NL" sz="2400" u="sng" dirty="0"/>
              <a:t>min mogelijk rechte </a:t>
            </a:r>
            <a:r>
              <a:rPr lang="nl-NL" sz="2400" dirty="0"/>
              <a:t>lijnen zonder je pen van het papier te halen.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969" y="1611975"/>
            <a:ext cx="4585177" cy="453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01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Samenvatting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5477" y="1289161"/>
            <a:ext cx="8846773" cy="49294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nl-NL" sz="4400" dirty="0">
                <a:solidFill>
                  <a:srgbClr val="B8A1FF"/>
                </a:solidFill>
                <a:latin typeface="Algerian" panose="04020705040A02060702" pitchFamily="82" charset="0"/>
              </a:rPr>
              <a:t>Creatief denken</a:t>
            </a:r>
          </a:p>
          <a:p>
            <a:pPr algn="ctr"/>
            <a:r>
              <a:rPr lang="nl-NL" sz="4400" dirty="0">
                <a:solidFill>
                  <a:srgbClr val="B8A1FF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Associëren</a:t>
            </a:r>
          </a:p>
          <a:p>
            <a:pPr algn="ctr"/>
            <a:r>
              <a:rPr lang="nl-NL" sz="4400" dirty="0">
                <a:solidFill>
                  <a:srgbClr val="B8A1FF"/>
                </a:solidFill>
                <a:latin typeface="Arial Nova Cond" panose="020B0604020202020204" pitchFamily="34" charset="0"/>
              </a:rPr>
              <a:t>Brainstormen</a:t>
            </a:r>
          </a:p>
          <a:p>
            <a:pPr algn="ctr"/>
            <a:r>
              <a:rPr lang="nl-NL" sz="4400" dirty="0">
                <a:solidFill>
                  <a:srgbClr val="B8A1FF"/>
                </a:solidFill>
                <a:latin typeface="Bahnschrift SemiBold SemiConden" panose="020B0502040204020203" pitchFamily="34" charset="0"/>
              </a:rPr>
              <a:t>Divergeren </a:t>
            </a:r>
          </a:p>
          <a:p>
            <a:pPr algn="ctr"/>
            <a:r>
              <a:rPr lang="nl-NL" sz="4400" dirty="0">
                <a:solidFill>
                  <a:srgbClr val="B8A1FF"/>
                </a:solidFill>
                <a:latin typeface="Bauhaus 93" panose="04030905020B02020C02" pitchFamily="82" charset="0"/>
                <a:cs typeface="Arial"/>
              </a:rPr>
              <a:t>Convergeren</a:t>
            </a:r>
          </a:p>
          <a:p>
            <a:pPr marL="0" indent="0">
              <a:buNone/>
            </a:pPr>
            <a:endParaRPr lang="nl-NL" dirty="0">
              <a:latin typeface="Arial"/>
              <a:cs typeface="Arial"/>
            </a:endParaRP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74151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D0E9D6-B1A0-6707-1F60-2C9456DC8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B8A1FF"/>
                </a:solidFill>
              </a:rPr>
              <a:t>Nog even dit….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CABB88-9CBF-F1E9-EFE1-A92C1B1E7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5467" y="1291143"/>
            <a:ext cx="8846773" cy="4929411"/>
          </a:xfrm>
        </p:spPr>
        <p:txBody>
          <a:bodyPr/>
          <a:lstStyle/>
          <a:p>
            <a:r>
              <a:rPr lang="nl-NL" dirty="0"/>
              <a:t>Bekijk de begrippenlijst en de afgelopen lessen!</a:t>
            </a:r>
          </a:p>
          <a:p>
            <a:endParaRPr lang="nl-NL" dirty="0"/>
          </a:p>
          <a:p>
            <a:r>
              <a:rPr lang="nl-NL" dirty="0"/>
              <a:t>Waar wil je herhaling van? Begrippen, onderdelen, belevingsbouwstenen…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8162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Hoeveel lijnen?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16350" y="1426069"/>
            <a:ext cx="5055454" cy="455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89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Hoeveel lijnen?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195" y="1096464"/>
            <a:ext cx="5290391" cy="521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99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9A461D58-AC87-4981-902B-7DA58AE90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427"/>
          <a:stretch/>
        </p:blipFill>
        <p:spPr>
          <a:xfrm>
            <a:off x="1" y="9"/>
            <a:ext cx="7128254" cy="6955329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88982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5ACE3-0C9E-49DB-9889-1BB666665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B8A1FF"/>
                </a:solidFill>
                <a:cs typeface="Calibri Light"/>
              </a:rPr>
              <a:t>1</a:t>
            </a:r>
          </a:p>
        </p:txBody>
      </p:sp>
      <p:pic>
        <p:nvPicPr>
          <p:cNvPr id="5" name="Afbeelding 5" descr="Afbeelding met kruk, plaats&#10;&#10;Automatisch gegenereerde beschrijving">
            <a:extLst>
              <a:ext uri="{FF2B5EF4-FFF2-40B4-BE49-F238E27FC236}">
                <a16:creationId xmlns:a16="http://schemas.microsoft.com/office/drawing/2014/main" id="{D7BB76AD-5A1A-462E-BC74-E85037CBE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606" y="1315143"/>
            <a:ext cx="5085229" cy="448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70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5ACE3-0C9E-49DB-9889-1BB666665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B8A1FF"/>
                </a:solidFill>
                <a:cs typeface="Calibri Light"/>
              </a:rPr>
              <a:t>2</a:t>
            </a:r>
          </a:p>
        </p:txBody>
      </p:sp>
      <p:pic>
        <p:nvPicPr>
          <p:cNvPr id="3" name="Afbeelding 3" descr="Afbeelding met toiletbenodigdheden, cosmetisch, plaats&#10;&#10;Automatisch gegenereerde beschrijving">
            <a:extLst>
              <a:ext uri="{FF2B5EF4-FFF2-40B4-BE49-F238E27FC236}">
                <a16:creationId xmlns:a16="http://schemas.microsoft.com/office/drawing/2014/main" id="{BEA3B077-42C9-4E59-A83E-E6E42B1D1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694" y="1434541"/>
            <a:ext cx="5040405" cy="441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66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5ACE3-0C9E-49DB-9889-1BB666665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B8A1FF"/>
                </a:solidFill>
                <a:cs typeface="Calibri Light"/>
              </a:rPr>
              <a:t>3</a:t>
            </a:r>
          </a:p>
        </p:txBody>
      </p:sp>
      <p:pic>
        <p:nvPicPr>
          <p:cNvPr id="3" name="Afbeelding 3" descr="Afbeelding met cosmetisch&#10;&#10;Automatisch gegenereerde beschrijving">
            <a:extLst>
              <a:ext uri="{FF2B5EF4-FFF2-40B4-BE49-F238E27FC236}">
                <a16:creationId xmlns:a16="http://schemas.microsoft.com/office/drawing/2014/main" id="{E1C94C48-4A6B-4CAC-8C66-6D039EF57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726" y="1453111"/>
            <a:ext cx="5174876" cy="457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3969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f82ce1-f6df-49a5-8b49-cf8409a27aa4">
      <Terms xmlns="http://schemas.microsoft.com/office/infopath/2007/PartnerControls"/>
    </lcf76f155ced4ddcb4097134ff3c332f>
    <TaxCatchAll xmlns="2c4f0c93-2979-4f27-aab2-70de9593235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8E09137C68A74EA55321485504F917" ma:contentTypeVersion="17" ma:contentTypeDescription="Een nieuw document maken." ma:contentTypeScope="" ma:versionID="0f68ed45c25507020046cd58e7081853">
  <xsd:schema xmlns:xsd="http://www.w3.org/2001/XMLSchema" xmlns:xs="http://www.w3.org/2001/XMLSchema" xmlns:p="http://schemas.microsoft.com/office/2006/metadata/properties" xmlns:ns2="2c4f0c93-2979-4f27-aab2-70de95932352" xmlns:ns3="c6f82ce1-f6df-49a5-8b49-cf8409a27aa4" targetNamespace="http://schemas.microsoft.com/office/2006/metadata/properties" ma:root="true" ma:fieldsID="ed2a775c62b2ef6a30ca6d924b06821c" ns2:_="" ns3:_="">
    <xsd:import namespace="2c4f0c93-2979-4f27-aab2-70de95932352"/>
    <xsd:import namespace="c6f82ce1-f6df-49a5-8b49-cf8409a27aa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f0c93-2979-4f27-aab2-70de959323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ad38e81-2dce-48e2-a4cf-6cf5e967729a}" ma:internalName="TaxCatchAll" ma:showField="CatchAllData" ma:web="2c4f0c93-2979-4f27-aab2-70de959323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f82ce1-f6df-49a5-8b49-cf8409a27a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2bf06c9d-aefe-4981-8979-7b8905db0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583B6F-241B-4752-BA3F-65607B61D5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4FF143-0ABB-4CFF-A5DD-2BA0E6EC9068}">
  <ds:schemaRefs>
    <ds:schemaRef ds:uri="http://schemas.microsoft.com/office/2006/metadata/properties"/>
    <ds:schemaRef ds:uri="http://schemas.microsoft.com/office/infopath/2007/PartnerControls"/>
    <ds:schemaRef ds:uri="c6f82ce1-f6df-49a5-8b49-cf8409a27aa4"/>
    <ds:schemaRef ds:uri="2c4f0c93-2979-4f27-aab2-70de95932352"/>
  </ds:schemaRefs>
</ds:datastoreItem>
</file>

<file path=customXml/itemProps3.xml><?xml version="1.0" encoding="utf-8"?>
<ds:datastoreItem xmlns:ds="http://schemas.openxmlformats.org/officeDocument/2006/customXml" ds:itemID="{3081585E-A808-4ABC-9060-877007421A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4f0c93-2979-4f27-aab2-70de95932352"/>
    <ds:schemaRef ds:uri="c6f82ce1-f6df-49a5-8b49-cf8409a27a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506</Words>
  <Application>Microsoft Office PowerPoint</Application>
  <PresentationFormat>Breedbeeld</PresentationFormat>
  <Paragraphs>119</Paragraphs>
  <Slides>31</Slides>
  <Notes>4</Notes>
  <HiddenSlides>1</HiddenSlides>
  <MMClips>1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41" baseType="lpstr">
      <vt:lpstr>Aharoni</vt:lpstr>
      <vt:lpstr>Algerian</vt:lpstr>
      <vt:lpstr>Arial</vt:lpstr>
      <vt:lpstr>Arial Nova Cond</vt:lpstr>
      <vt:lpstr>Bahnschrift SemiBold SemiConden</vt:lpstr>
      <vt:lpstr>Bauhaus 93</vt:lpstr>
      <vt:lpstr>Calibri</vt:lpstr>
      <vt:lpstr>Calibri Light</vt:lpstr>
      <vt:lpstr>Wingdings</vt:lpstr>
      <vt:lpstr>Kantoorthema</vt:lpstr>
      <vt:lpstr>PowerPoint-presentatie</vt:lpstr>
      <vt:lpstr>Leerdoel</vt:lpstr>
      <vt:lpstr>Je ziet een plaatje met 9 stippen. Verbind alle stippen met zo min mogelijk rechte lijnen zonder je pen van het papier te halen.</vt:lpstr>
      <vt:lpstr>Hoeveel lijnen?</vt:lpstr>
      <vt:lpstr>Hoeveel lijnen?</vt:lpstr>
      <vt:lpstr>PowerPoint-presentatie</vt:lpstr>
      <vt:lpstr>1</vt:lpstr>
      <vt:lpstr>2</vt:lpstr>
      <vt:lpstr>3</vt:lpstr>
      <vt:lpstr>  Associëren - kun je leren      ?   </vt:lpstr>
      <vt:lpstr>Associëren  afbeelding 1  </vt:lpstr>
      <vt:lpstr>Associëren  afbeelding 2  </vt:lpstr>
      <vt:lpstr>Associëren  afbeelding 3 </vt:lpstr>
      <vt:lpstr> Associëren  afbeelding 4</vt:lpstr>
      <vt:lpstr>Associëren: mindmap(pen)</vt:lpstr>
      <vt:lpstr>Associëren  </vt:lpstr>
      <vt:lpstr>Wat is creatief denken?</vt:lpstr>
      <vt:lpstr>Creatief denken</vt:lpstr>
      <vt:lpstr>PowerPoint-presentatie</vt:lpstr>
      <vt:lpstr>Belangrijk</vt:lpstr>
      <vt:lpstr>Hoe werkt brainstormen eigenlijk?</vt:lpstr>
      <vt:lpstr>Randvoorwaarden voor succesvolle brainstorm</vt:lpstr>
      <vt:lpstr>Uit de krant  </vt:lpstr>
      <vt:lpstr>In drie groepen</vt:lpstr>
      <vt:lpstr>De schoenenwinkel </vt:lpstr>
      <vt:lpstr>Divergeren en convergeren </vt:lpstr>
      <vt:lpstr>Divergeren: post-it mindmappen </vt:lpstr>
      <vt:lpstr>Convergeren: post-it mindmappen (en structureren)</vt:lpstr>
      <vt:lpstr>Randvoorwaarden voor succesvolle brainstorm</vt:lpstr>
      <vt:lpstr>Samenvatting</vt:lpstr>
      <vt:lpstr>Nog even dit….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Thomas Noordeloos</dc:creator>
  <cp:lastModifiedBy>Lotte de Laat</cp:lastModifiedBy>
  <cp:revision>158</cp:revision>
  <dcterms:created xsi:type="dcterms:W3CDTF">2021-07-07T07:37:45Z</dcterms:created>
  <dcterms:modified xsi:type="dcterms:W3CDTF">2023-01-17T09:47:49Z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0x010100858E09137C68A74EA55321485504F917</vt:lpwstr>
  </property>
</Properties>
</file>